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wav"/>
  <Default Extension="wma" ContentType="audio/x-ms-wma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2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3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7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8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9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10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11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12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notesSlides/notesSlide13.xml" ContentType="application/vnd.openxmlformats-officedocument.presentationml.notesSlide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14.xml" ContentType="application/vnd.openxmlformats-officedocument.presentationml.notesSl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55" r:id="rId20"/>
  </p:sldMasterIdLst>
  <p:notesMasterIdLst>
    <p:notesMasterId r:id="rId36"/>
  </p:notesMasterIdLst>
  <p:sldIdLst>
    <p:sldId id="256" r:id="rId21"/>
    <p:sldId id="257" r:id="rId22"/>
    <p:sldId id="288" r:id="rId23"/>
    <p:sldId id="265" r:id="rId24"/>
    <p:sldId id="291" r:id="rId25"/>
    <p:sldId id="294" r:id="rId26"/>
    <p:sldId id="286" r:id="rId27"/>
    <p:sldId id="260" r:id="rId28"/>
    <p:sldId id="289" r:id="rId29"/>
    <p:sldId id="270" r:id="rId30"/>
    <p:sldId id="271" r:id="rId31"/>
    <p:sldId id="273" r:id="rId32"/>
    <p:sldId id="274" r:id="rId33"/>
    <p:sldId id="287" r:id="rId34"/>
    <p:sldId id="275" r:id="rId35"/>
  </p:sldIdLst>
  <p:sldSz cx="12192000" cy="6858000"/>
  <p:notesSz cx="6858000" cy="9144000"/>
  <p:custDataLst>
    <p:tags r:id="rId3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BF"/>
    <a:srgbClr val="9E5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02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6.xml"/><Relationship Id="rId39" Type="http://schemas.openxmlformats.org/officeDocument/2006/relationships/viewProps" Target="viewProps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slideMaster" Target="slideMasters/slideMaster1.xml"/><Relationship Id="rId29" Type="http://schemas.openxmlformats.org/officeDocument/2006/relationships/slide" Target="slides/slide9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notesMaster" Target="notesMasters/notesMaster1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slide" Target="slides/slide1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8" Type="http://schemas.openxmlformats.org/officeDocument/2006/relationships/customXml" Target="../customXml/item8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79ABBD-1A95-4A4F-AE12-2CB1ACA55E9E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631BC26A-FECA-4010-91F1-DB88335C74CA}" type="pres">
      <dgm:prSet presAssocID="{5179ABBD-1A95-4A4F-AE12-2CB1ACA55E9E}" presName="diagram" presStyleCnt="0">
        <dgm:presLayoutVars>
          <dgm:dir/>
          <dgm:resizeHandles val="exact"/>
        </dgm:presLayoutVars>
      </dgm:prSet>
      <dgm:spPr/>
    </dgm:pt>
  </dgm:ptLst>
  <dgm:cxnLst>
    <dgm:cxn modelId="{8A4BF6C8-A83B-4025-A8FB-BA41B8208861}" type="presOf" srcId="{5179ABBD-1A95-4A4F-AE12-2CB1ACA55E9E}" destId="{631BC26A-FECA-4010-91F1-DB88335C74CA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79ABBD-1A95-4A4F-AE12-2CB1ACA55E9E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631BC26A-FECA-4010-91F1-DB88335C74CA}" type="pres">
      <dgm:prSet presAssocID="{5179ABBD-1A95-4A4F-AE12-2CB1ACA55E9E}" presName="diagram" presStyleCnt="0">
        <dgm:presLayoutVars>
          <dgm:dir/>
          <dgm:resizeHandles val="exact"/>
        </dgm:presLayoutVars>
      </dgm:prSet>
      <dgm:spPr/>
    </dgm:pt>
  </dgm:ptLst>
  <dgm:cxnLst>
    <dgm:cxn modelId="{A520E55E-AF83-4F3A-A26E-48F4C9815B13}" type="presOf" srcId="{5179ABBD-1A95-4A4F-AE12-2CB1ACA55E9E}" destId="{631BC26A-FECA-4010-91F1-DB88335C74CA}" srcOrd="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79ABBD-1A95-4A4F-AE12-2CB1ACA55E9E}" type="doc">
      <dgm:prSet loTypeId="urn:microsoft.com/office/officeart/2005/8/layout/default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631BC26A-FECA-4010-91F1-DB88335C74CA}" type="pres">
      <dgm:prSet presAssocID="{5179ABBD-1A95-4A4F-AE12-2CB1ACA55E9E}" presName="diagram" presStyleCnt="0">
        <dgm:presLayoutVars>
          <dgm:dir/>
          <dgm:resizeHandles val="exact"/>
        </dgm:presLayoutVars>
      </dgm:prSet>
      <dgm:spPr/>
    </dgm:pt>
  </dgm:ptLst>
  <dgm:cxnLst>
    <dgm:cxn modelId="{25DC39F3-825F-4F66-81F7-D4BA6005DDB2}" type="presOf" srcId="{5179ABBD-1A95-4A4F-AE12-2CB1ACA55E9E}" destId="{631BC26A-FECA-4010-91F1-DB88335C74CA}" srcOrd="0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F2E2C6-AE40-4603-942A-E9F6589D067B}" type="datetimeFigureOut">
              <a:rPr lang="en-AU" smtClean="0"/>
              <a:pPr/>
              <a:t>19/05/2026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0DA35-2FB5-49B9-9535-3E21D5B3C42C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37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8656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421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5091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4324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1333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2153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3999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477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2633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3886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1987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4315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9770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88898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0DA35-2FB5-49B9-9535-3E21D5B3C42C}" type="slidenum">
              <a:rPr lang="en-AU" smtClean="0"/>
              <a:pPr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8080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10" Type="http://schemas.openxmlformats.org/officeDocument/2006/relationships/image" Target="../media/image6.png"/><Relationship Id="rId4" Type="http://schemas.openxmlformats.org/officeDocument/2006/relationships/tags" Target="../tags/tag12.xml"/><Relationship Id="rId9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>
            <p:custDataLst>
              <p:tags r:id="rId1"/>
            </p:custData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>
              <p:custDataLst>
                <p:tags r:id="rId7"/>
              </p:custData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AU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44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70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9384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025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74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24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964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582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499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419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854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920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197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379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110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6744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85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6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5.xml"/><Relationship Id="rId27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>
            <p:custDataLst>
              <p:tags r:id="rId19"/>
            </p:custData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>
              <p:custDataLst>
                <p:tags r:id="rId25"/>
              </p:custData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AU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19-May-26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91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  <p:sldLayoutId id="2147484070" r:id="rId15"/>
    <p:sldLayoutId id="2147484071" r:id="rId16"/>
    <p:sldLayoutId id="214748407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u="none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7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7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image" Target="../media/image8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13" Type="http://schemas.openxmlformats.org/officeDocument/2006/relationships/notesSlide" Target="../notesSlides/notesSlide4.xml"/><Relationship Id="rId18" Type="http://schemas.openxmlformats.org/officeDocument/2006/relationships/diagramQuickStyle" Target="../diagrams/quickStyle1.xml"/><Relationship Id="rId26" Type="http://schemas.openxmlformats.org/officeDocument/2006/relationships/image" Target="../media/image14.png"/><Relationship Id="rId3" Type="http://schemas.openxmlformats.org/officeDocument/2006/relationships/tags" Target="../tags/tag36.xml"/><Relationship Id="rId21" Type="http://schemas.openxmlformats.org/officeDocument/2006/relationships/audio" Target="../media/audio1.wav"/><Relationship Id="rId7" Type="http://schemas.openxmlformats.org/officeDocument/2006/relationships/tags" Target="../tags/tag37.xml"/><Relationship Id="rId12" Type="http://schemas.openxmlformats.org/officeDocument/2006/relationships/slideLayout" Target="../slideLayouts/slideLayout2.xml"/><Relationship Id="rId17" Type="http://schemas.openxmlformats.org/officeDocument/2006/relationships/diagramLayout" Target="../diagrams/layout1.xml"/><Relationship Id="rId25" Type="http://schemas.openxmlformats.org/officeDocument/2006/relationships/image" Target="../media/image13.png"/><Relationship Id="rId2" Type="http://schemas.openxmlformats.org/officeDocument/2006/relationships/tags" Target="../tags/tag35.xml"/><Relationship Id="rId16" Type="http://schemas.openxmlformats.org/officeDocument/2006/relationships/diagramData" Target="../diagrams/data1.xml"/><Relationship Id="rId20" Type="http://schemas.microsoft.com/office/2007/relationships/diagramDrawing" Target="../diagrams/drawing1.xml"/><Relationship Id="rId1" Type="http://schemas.openxmlformats.org/officeDocument/2006/relationships/customXml" Target="../../customXml/item14.xml"/><Relationship Id="rId6" Type="http://schemas.openxmlformats.org/officeDocument/2006/relationships/customXml" Target="../../customXml/item11.xml"/><Relationship Id="rId11" Type="http://schemas.openxmlformats.org/officeDocument/2006/relationships/tags" Target="../tags/tag41.xml"/><Relationship Id="rId24" Type="http://schemas.openxmlformats.org/officeDocument/2006/relationships/image" Target="../media/image12.png"/><Relationship Id="rId5" Type="http://schemas.openxmlformats.org/officeDocument/2006/relationships/audio" Target="../media/media1.mp3"/><Relationship Id="rId15" Type="http://schemas.openxmlformats.org/officeDocument/2006/relationships/image" Target="../media/image10.wmf"/><Relationship Id="rId23" Type="http://schemas.openxmlformats.org/officeDocument/2006/relationships/audio" Target="../media/audio2.wav"/><Relationship Id="rId10" Type="http://schemas.openxmlformats.org/officeDocument/2006/relationships/tags" Target="../tags/tag40.xml"/><Relationship Id="rId19" Type="http://schemas.openxmlformats.org/officeDocument/2006/relationships/diagramColors" Target="../diagrams/colors1.xml"/><Relationship Id="rId4" Type="http://schemas.microsoft.com/office/2007/relationships/media" Target="../media/media1.mp3"/><Relationship Id="rId9" Type="http://schemas.openxmlformats.org/officeDocument/2006/relationships/tags" Target="../tags/tag39.xml"/><Relationship Id="rId14" Type="http://schemas.openxmlformats.org/officeDocument/2006/relationships/image" Target="../media/image9.png"/><Relationship Id="rId22" Type="http://schemas.openxmlformats.org/officeDocument/2006/relationships/image" Target="../media/image11.png"/><Relationship Id="rId27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../customXml/item7.xml"/><Relationship Id="rId13" Type="http://schemas.openxmlformats.org/officeDocument/2006/relationships/notesSlide" Target="../notesSlides/notesSlide5.xml"/><Relationship Id="rId18" Type="http://schemas.microsoft.com/office/2007/relationships/diagramDrawing" Target="../diagrams/drawing2.xml"/><Relationship Id="rId26" Type="http://schemas.openxmlformats.org/officeDocument/2006/relationships/image" Target="../media/image9.png"/><Relationship Id="rId3" Type="http://schemas.openxmlformats.org/officeDocument/2006/relationships/tags" Target="../tags/tag43.xml"/><Relationship Id="rId21" Type="http://schemas.openxmlformats.org/officeDocument/2006/relationships/image" Target="../media/image16.png"/><Relationship Id="rId7" Type="http://schemas.openxmlformats.org/officeDocument/2006/relationships/audio" Target="../media/media2.wma"/><Relationship Id="rId12" Type="http://schemas.openxmlformats.org/officeDocument/2006/relationships/slideLayout" Target="../slideLayouts/slideLayout2.xml"/><Relationship Id="rId17" Type="http://schemas.openxmlformats.org/officeDocument/2006/relationships/diagramColors" Target="../diagrams/colors2.xml"/><Relationship Id="rId25" Type="http://schemas.openxmlformats.org/officeDocument/2006/relationships/image" Target="../media/image19.png"/><Relationship Id="rId2" Type="http://schemas.openxmlformats.org/officeDocument/2006/relationships/tags" Target="../tags/tag42.xml"/><Relationship Id="rId16" Type="http://schemas.openxmlformats.org/officeDocument/2006/relationships/diagramQuickStyle" Target="../diagrams/quickStyle2.xml"/><Relationship Id="rId20" Type="http://schemas.openxmlformats.org/officeDocument/2006/relationships/audio" Target="../media/audio2.wav"/><Relationship Id="rId1" Type="http://schemas.openxmlformats.org/officeDocument/2006/relationships/customXml" Target="../../customXml/item1.xml"/><Relationship Id="rId6" Type="http://schemas.microsoft.com/office/2007/relationships/media" Target="../media/media2.wma"/><Relationship Id="rId11" Type="http://schemas.openxmlformats.org/officeDocument/2006/relationships/tags" Target="../tags/tag48.xml"/><Relationship Id="rId24" Type="http://schemas.openxmlformats.org/officeDocument/2006/relationships/image" Target="../media/image18.png"/><Relationship Id="rId5" Type="http://schemas.openxmlformats.org/officeDocument/2006/relationships/tags" Target="../tags/tag45.xml"/><Relationship Id="rId15" Type="http://schemas.openxmlformats.org/officeDocument/2006/relationships/diagramLayout" Target="../diagrams/layout2.xml"/><Relationship Id="rId23" Type="http://schemas.openxmlformats.org/officeDocument/2006/relationships/image" Target="../media/image17.png"/><Relationship Id="rId10" Type="http://schemas.openxmlformats.org/officeDocument/2006/relationships/tags" Target="../tags/tag47.xml"/><Relationship Id="rId19" Type="http://schemas.openxmlformats.org/officeDocument/2006/relationships/image" Target="../media/image15.png"/><Relationship Id="rId4" Type="http://schemas.openxmlformats.org/officeDocument/2006/relationships/tags" Target="../tags/tag44.xml"/><Relationship Id="rId9" Type="http://schemas.openxmlformats.org/officeDocument/2006/relationships/tags" Target="../tags/tag46.xml"/><Relationship Id="rId14" Type="http://schemas.openxmlformats.org/officeDocument/2006/relationships/diagramData" Target="../diagrams/data2.xml"/><Relationship Id="rId22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media" Target="../media/media3.mp3"/><Relationship Id="rId13" Type="http://schemas.openxmlformats.org/officeDocument/2006/relationships/notesSlide" Target="../notesSlides/notesSlide6.xml"/><Relationship Id="rId18" Type="http://schemas.microsoft.com/office/2007/relationships/diagramDrawing" Target="../diagrams/drawing3.xml"/><Relationship Id="rId26" Type="http://schemas.openxmlformats.org/officeDocument/2006/relationships/image" Target="../media/image20.png"/><Relationship Id="rId3" Type="http://schemas.openxmlformats.org/officeDocument/2006/relationships/tags" Target="../tags/tag50.xml"/><Relationship Id="rId21" Type="http://schemas.openxmlformats.org/officeDocument/2006/relationships/image" Target="../media/image17.png"/><Relationship Id="rId7" Type="http://schemas.openxmlformats.org/officeDocument/2006/relationships/tags" Target="../tags/tag54.xml"/><Relationship Id="rId12" Type="http://schemas.openxmlformats.org/officeDocument/2006/relationships/slideLayout" Target="../slideLayouts/slideLayout2.xml"/><Relationship Id="rId17" Type="http://schemas.openxmlformats.org/officeDocument/2006/relationships/diagramColors" Target="../diagrams/colors3.xml"/><Relationship Id="rId25" Type="http://schemas.openxmlformats.org/officeDocument/2006/relationships/image" Target="../media/image9.png"/><Relationship Id="rId2" Type="http://schemas.openxmlformats.org/officeDocument/2006/relationships/tags" Target="../tags/tag49.xml"/><Relationship Id="rId16" Type="http://schemas.openxmlformats.org/officeDocument/2006/relationships/diagramQuickStyle" Target="../diagrams/quickStyle3.xml"/><Relationship Id="rId20" Type="http://schemas.openxmlformats.org/officeDocument/2006/relationships/image" Target="../media/image16.png"/><Relationship Id="rId1" Type="http://schemas.openxmlformats.org/officeDocument/2006/relationships/customXml" Target="../../customXml/item6.xml"/><Relationship Id="rId6" Type="http://schemas.openxmlformats.org/officeDocument/2006/relationships/tags" Target="../tags/tag53.xml"/><Relationship Id="rId11" Type="http://schemas.openxmlformats.org/officeDocument/2006/relationships/tags" Target="../tags/tag55.xml"/><Relationship Id="rId24" Type="http://schemas.openxmlformats.org/officeDocument/2006/relationships/image" Target="../media/image19.png"/><Relationship Id="rId5" Type="http://schemas.openxmlformats.org/officeDocument/2006/relationships/tags" Target="../tags/tag52.xml"/><Relationship Id="rId15" Type="http://schemas.openxmlformats.org/officeDocument/2006/relationships/diagramLayout" Target="../diagrams/layout3.xml"/><Relationship Id="rId23" Type="http://schemas.openxmlformats.org/officeDocument/2006/relationships/audio" Target="../media/audio1.wav"/><Relationship Id="rId10" Type="http://schemas.openxmlformats.org/officeDocument/2006/relationships/customXml" Target="../../customXml/item4.xml"/><Relationship Id="rId19" Type="http://schemas.openxmlformats.org/officeDocument/2006/relationships/audio" Target="../media/audio2.wav"/><Relationship Id="rId4" Type="http://schemas.openxmlformats.org/officeDocument/2006/relationships/tags" Target="../tags/tag51.xml"/><Relationship Id="rId9" Type="http://schemas.openxmlformats.org/officeDocument/2006/relationships/audio" Target="../media/media3.mp3"/><Relationship Id="rId14" Type="http://schemas.openxmlformats.org/officeDocument/2006/relationships/diagramData" Target="../diagrams/data3.xml"/><Relationship Id="rId22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3" Type="http://schemas.openxmlformats.org/officeDocument/2006/relationships/tags" Target="../tags/tag59.xml"/><Relationship Id="rId7" Type="http://schemas.openxmlformats.org/officeDocument/2006/relationships/customXml" Target="../../customXml/item9.xml"/><Relationship Id="rId12" Type="http://schemas.openxmlformats.org/officeDocument/2006/relationships/image" Target="../media/image9.png"/><Relationship Id="rId2" Type="http://schemas.openxmlformats.org/officeDocument/2006/relationships/tags" Target="../tags/tag58.xml"/><Relationship Id="rId1" Type="http://schemas.openxmlformats.org/officeDocument/2006/relationships/customXml" Target="../../customXml/item13.xml"/><Relationship Id="rId6" Type="http://schemas.openxmlformats.org/officeDocument/2006/relationships/audio" Target="../media/media4.mp3"/><Relationship Id="rId11" Type="http://schemas.openxmlformats.org/officeDocument/2006/relationships/notesSlide" Target="../notesSlides/notesSlide8.xml"/><Relationship Id="rId5" Type="http://schemas.microsoft.com/office/2007/relationships/media" Target="../media/media4.mp3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60.xml"/><Relationship Id="rId9" Type="http://schemas.openxmlformats.org/officeDocument/2006/relationships/tags" Target="../tags/tag6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image" Target="../media/image9.png"/><Relationship Id="rId18" Type="http://schemas.openxmlformats.org/officeDocument/2006/relationships/image" Target="../media/image24.png"/><Relationship Id="rId3" Type="http://schemas.openxmlformats.org/officeDocument/2006/relationships/tags" Target="../tags/tag64.xml"/><Relationship Id="rId7" Type="http://schemas.openxmlformats.org/officeDocument/2006/relationships/tags" Target="../tags/tag65.xml"/><Relationship Id="rId12" Type="http://schemas.openxmlformats.org/officeDocument/2006/relationships/notesSlide" Target="../notesSlides/notesSlide9.xml"/><Relationship Id="rId17" Type="http://schemas.openxmlformats.org/officeDocument/2006/relationships/image" Target="../media/image23.png"/><Relationship Id="rId2" Type="http://schemas.openxmlformats.org/officeDocument/2006/relationships/tags" Target="../tags/tag63.xml"/><Relationship Id="rId16" Type="http://schemas.openxmlformats.org/officeDocument/2006/relationships/audio" Target="../media/audio1.wav"/><Relationship Id="rId1" Type="http://schemas.openxmlformats.org/officeDocument/2006/relationships/customXml" Target="../../customXml/item2.xml"/><Relationship Id="rId6" Type="http://schemas.openxmlformats.org/officeDocument/2006/relationships/customXml" Target="../../customXml/item5.xml"/><Relationship Id="rId11" Type="http://schemas.openxmlformats.org/officeDocument/2006/relationships/slideLayout" Target="../slideLayouts/slideLayout2.xml"/><Relationship Id="rId5" Type="http://schemas.openxmlformats.org/officeDocument/2006/relationships/audio" Target="../media/media4.mp3"/><Relationship Id="rId15" Type="http://schemas.openxmlformats.org/officeDocument/2006/relationships/image" Target="../media/image22.png"/><Relationship Id="rId10" Type="http://schemas.openxmlformats.org/officeDocument/2006/relationships/tags" Target="../tags/tag68.xml"/><Relationship Id="rId4" Type="http://schemas.microsoft.com/office/2007/relationships/media" Target="../media/media4.mp3"/><Relationship Id="rId9" Type="http://schemas.openxmlformats.org/officeDocument/2006/relationships/tags" Target="../tags/tag67.xml"/><Relationship Id="rId1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13" Type="http://schemas.openxmlformats.org/officeDocument/2006/relationships/image" Target="../media/image25.png"/><Relationship Id="rId18" Type="http://schemas.openxmlformats.org/officeDocument/2006/relationships/image" Target="../media/image9.png"/><Relationship Id="rId3" Type="http://schemas.openxmlformats.org/officeDocument/2006/relationships/tags" Target="../tags/tag70.xml"/><Relationship Id="rId7" Type="http://schemas.openxmlformats.org/officeDocument/2006/relationships/customXml" Target="../../customXml/item16.xml"/><Relationship Id="rId12" Type="http://schemas.openxmlformats.org/officeDocument/2006/relationships/notesSlide" Target="../notesSlides/notesSlide10.xml"/><Relationship Id="rId17" Type="http://schemas.openxmlformats.org/officeDocument/2006/relationships/image" Target="../media/image27.png"/><Relationship Id="rId2" Type="http://schemas.openxmlformats.org/officeDocument/2006/relationships/tags" Target="../tags/tag69.xml"/><Relationship Id="rId16" Type="http://schemas.openxmlformats.org/officeDocument/2006/relationships/audio" Target="../media/audio2.wav"/><Relationship Id="rId1" Type="http://schemas.openxmlformats.org/officeDocument/2006/relationships/customXml" Target="../../customXml/item10.xml"/><Relationship Id="rId6" Type="http://schemas.openxmlformats.org/officeDocument/2006/relationships/audio" Target="../media/media5.wma"/><Relationship Id="rId11" Type="http://schemas.openxmlformats.org/officeDocument/2006/relationships/slideLayout" Target="../slideLayouts/slideLayout2.xml"/><Relationship Id="rId5" Type="http://schemas.microsoft.com/office/2007/relationships/media" Target="../media/media5.wma"/><Relationship Id="rId15" Type="http://schemas.openxmlformats.org/officeDocument/2006/relationships/image" Target="../media/image26.png"/><Relationship Id="rId10" Type="http://schemas.openxmlformats.org/officeDocument/2006/relationships/tags" Target="../tags/tag74.xml"/><Relationship Id="rId4" Type="http://schemas.openxmlformats.org/officeDocument/2006/relationships/tags" Target="../tags/tag71.xml"/><Relationship Id="rId9" Type="http://schemas.openxmlformats.org/officeDocument/2006/relationships/tags" Target="../tags/tag73.xml"/><Relationship Id="rId1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../customXml/item12.xml"/><Relationship Id="rId13" Type="http://schemas.openxmlformats.org/officeDocument/2006/relationships/image" Target="../media/image28.jpeg"/><Relationship Id="rId18" Type="http://schemas.openxmlformats.org/officeDocument/2006/relationships/image" Target="../media/image30.png"/><Relationship Id="rId3" Type="http://schemas.openxmlformats.org/officeDocument/2006/relationships/tags" Target="../tags/tag76.xml"/><Relationship Id="rId7" Type="http://schemas.openxmlformats.org/officeDocument/2006/relationships/audio" Target="../media/media6.wma"/><Relationship Id="rId12" Type="http://schemas.openxmlformats.org/officeDocument/2006/relationships/notesSlide" Target="../notesSlides/notesSlide11.xml"/><Relationship Id="rId17" Type="http://schemas.openxmlformats.org/officeDocument/2006/relationships/audio" Target="../media/audio1.wav"/><Relationship Id="rId2" Type="http://schemas.openxmlformats.org/officeDocument/2006/relationships/tags" Target="../tags/tag75.xml"/><Relationship Id="rId16" Type="http://schemas.openxmlformats.org/officeDocument/2006/relationships/image" Target="../media/image29.png"/><Relationship Id="rId1" Type="http://schemas.openxmlformats.org/officeDocument/2006/relationships/customXml" Target="../../customXml/item3.xml"/><Relationship Id="rId6" Type="http://schemas.microsoft.com/office/2007/relationships/media" Target="../media/media6.wma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78.xml"/><Relationship Id="rId15" Type="http://schemas.openxmlformats.org/officeDocument/2006/relationships/audio" Target="../media/audio2.wav"/><Relationship Id="rId10" Type="http://schemas.openxmlformats.org/officeDocument/2006/relationships/tags" Target="../tags/tag80.xml"/><Relationship Id="rId4" Type="http://schemas.openxmlformats.org/officeDocument/2006/relationships/tags" Target="../tags/tag77.xml"/><Relationship Id="rId9" Type="http://schemas.openxmlformats.org/officeDocument/2006/relationships/tags" Target="../tags/tag79.xml"/><Relationship Id="rId1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wma"/><Relationship Id="rId13" Type="http://schemas.openxmlformats.org/officeDocument/2006/relationships/notesSlide" Target="../notesSlides/notesSlide12.xml"/><Relationship Id="rId3" Type="http://schemas.openxmlformats.org/officeDocument/2006/relationships/tags" Target="../tags/tag83.xml"/><Relationship Id="rId7" Type="http://schemas.microsoft.com/office/2007/relationships/media" Target="../media/media6.wma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82.xml"/><Relationship Id="rId16" Type="http://schemas.openxmlformats.org/officeDocument/2006/relationships/image" Target="../media/image9.png"/><Relationship Id="rId1" Type="http://schemas.openxmlformats.org/officeDocument/2006/relationships/tags" Target="../tags/tag81.xml"/><Relationship Id="rId6" Type="http://schemas.openxmlformats.org/officeDocument/2006/relationships/audio" Target="../media/media5.wma"/><Relationship Id="rId11" Type="http://schemas.openxmlformats.org/officeDocument/2006/relationships/tags" Target="../tags/tag87.xml"/><Relationship Id="rId5" Type="http://schemas.microsoft.com/office/2007/relationships/media" Target="../media/media5.wma"/><Relationship Id="rId15" Type="http://schemas.openxmlformats.org/officeDocument/2006/relationships/image" Target="../media/image31.png"/><Relationship Id="rId10" Type="http://schemas.openxmlformats.org/officeDocument/2006/relationships/tags" Target="../tags/tag86.xml"/><Relationship Id="rId4" Type="http://schemas.openxmlformats.org/officeDocument/2006/relationships/tags" Target="../tags/tag84.xml"/><Relationship Id="rId9" Type="http://schemas.openxmlformats.org/officeDocument/2006/relationships/tags" Target="../tags/tag85.xml"/><Relationship Id="rId1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media" Target="../media/media7.mp3"/><Relationship Id="rId13" Type="http://schemas.openxmlformats.org/officeDocument/2006/relationships/image" Target="../media/image9.png"/><Relationship Id="rId3" Type="http://schemas.openxmlformats.org/officeDocument/2006/relationships/tags" Target="../tags/tag89.xml"/><Relationship Id="rId7" Type="http://schemas.openxmlformats.org/officeDocument/2006/relationships/tags" Target="../tags/tag93.xml"/><Relationship Id="rId12" Type="http://schemas.openxmlformats.org/officeDocument/2006/relationships/notesSlide" Target="../notesSlides/notesSlide13.xml"/><Relationship Id="rId2" Type="http://schemas.openxmlformats.org/officeDocument/2006/relationships/tags" Target="../tags/tag88.xml"/><Relationship Id="rId1" Type="http://schemas.openxmlformats.org/officeDocument/2006/relationships/customXml" Target="../../customXml/item17.xml"/><Relationship Id="rId6" Type="http://schemas.openxmlformats.org/officeDocument/2006/relationships/tags" Target="../tags/tag92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91.xml"/><Relationship Id="rId10" Type="http://schemas.openxmlformats.org/officeDocument/2006/relationships/tags" Target="../tags/tag94.xml"/><Relationship Id="rId4" Type="http://schemas.openxmlformats.org/officeDocument/2006/relationships/tags" Target="../tags/tag90.xml"/><Relationship Id="rId9" Type="http://schemas.openxmlformats.org/officeDocument/2006/relationships/audio" Target="../media/media7.mp3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97.xml"/><Relationship Id="rId7" Type="http://schemas.openxmlformats.org/officeDocument/2006/relationships/notesSlide" Target="../notesSlides/notesSlide14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99.xml"/><Relationship Id="rId4" Type="http://schemas.openxmlformats.org/officeDocument/2006/relationships/tags" Target="../tags/tag9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image" Target="../media/image32.gif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968444" y="1401626"/>
            <a:ext cx="7766936" cy="1040043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Syllable Stress</a:t>
            </a:r>
            <a:endParaRPr lang="en-A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754054" y="2441669"/>
            <a:ext cx="9744201" cy="109689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2800" dirty="0"/>
              <a:t>At the end of this lesson you will :</a:t>
            </a:r>
          </a:p>
          <a:p>
            <a:pPr marL="342900" indent="-342900" algn="l">
              <a:buClr>
                <a:schemeClr val="accent6">
                  <a:lumMod val="50000"/>
                </a:schemeClr>
              </a:buClr>
              <a:buAutoNum type="arabicPeriod"/>
            </a:pPr>
            <a:r>
              <a:rPr lang="en-US" sz="12800" dirty="0"/>
              <a:t>Know what a syllable is.</a:t>
            </a:r>
          </a:p>
          <a:p>
            <a:pPr marL="342900" indent="-342900" algn="l">
              <a:buClr>
                <a:schemeClr val="accent6">
                  <a:lumMod val="50000"/>
                </a:schemeClr>
              </a:buClr>
              <a:buAutoNum type="arabicPeriod"/>
            </a:pPr>
            <a:r>
              <a:rPr lang="en-US" sz="12800" dirty="0"/>
              <a:t>Know what syllable stress is.</a:t>
            </a:r>
          </a:p>
          <a:p>
            <a:pPr marL="342900" indent="-342900" algn="l">
              <a:buClr>
                <a:schemeClr val="accent6">
                  <a:lumMod val="50000"/>
                </a:schemeClr>
              </a:buClr>
              <a:buAutoNum type="arabicPeriod"/>
            </a:pPr>
            <a:r>
              <a:rPr lang="en-US" sz="12800" dirty="0"/>
              <a:t>Know why syllable stress is important.</a:t>
            </a:r>
            <a:endParaRPr lang="en-AU" dirty="0"/>
          </a:p>
          <a:p>
            <a:pPr marL="342900" indent="-342900" algn="l">
              <a:buClr>
                <a:schemeClr val="accent6">
                  <a:lumMod val="50000"/>
                </a:schemeClr>
              </a:buClr>
              <a:buAutoNum type="arabicPeriod"/>
            </a:pPr>
            <a:r>
              <a:rPr lang="en-US" sz="12800" dirty="0"/>
              <a:t>Learn to listen for syllable Stress</a:t>
            </a:r>
          </a:p>
        </p:txBody>
      </p:sp>
      <p:pic>
        <p:nvPicPr>
          <p:cNvPr id="4" name="Picture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9712" y="5513358"/>
            <a:ext cx="1322947" cy="8718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401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5971" y="817014"/>
            <a:ext cx="10058400" cy="1450757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What is a </a:t>
            </a:r>
            <a:r>
              <a:rPr lang="en-US" sz="5400" u="sng" dirty="0">
                <a:solidFill>
                  <a:schemeClr val="accent6">
                    <a:lumMod val="75000"/>
                  </a:schemeClr>
                </a:solidFill>
              </a:rPr>
              <a:t>syllable</a:t>
            </a:r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?</a:t>
            </a:r>
            <a:endParaRPr lang="en-AU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003450" y="2435196"/>
            <a:ext cx="10505016" cy="2789947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US" sz="2400" dirty="0">
                <a:latin typeface="+mj-lt"/>
              </a:rPr>
              <a:t>A separate sound within a word that contains a vowel sound.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US" sz="2400" dirty="0">
                <a:latin typeface="+mj-lt"/>
              </a:rPr>
              <a:t>Examples: “computer” has three separate sounds – COM	PU	 TER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US" sz="2400" dirty="0">
                <a:latin typeface="+mj-lt"/>
              </a:rPr>
              <a:t>Each sound contains a vowel sound </a:t>
            </a:r>
          </a:p>
          <a:p>
            <a:pPr marL="0" indent="0">
              <a:buNone/>
            </a:pPr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						</a:t>
            </a:r>
            <a:endParaRPr lang="en-US" dirty="0"/>
          </a:p>
        </p:txBody>
      </p:sp>
      <p:pic>
        <p:nvPicPr>
          <p:cNvPr id="4" name="Picture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9712" y="5513358"/>
            <a:ext cx="1322947" cy="871804"/>
          </a:xfrm>
          <a:prstGeom prst="rect">
            <a:avLst/>
          </a:prstGeom>
        </p:spPr>
      </p:pic>
      <p:sp>
        <p:nvSpPr>
          <p:cNvPr id="9" name="Rectangle 8"/>
          <p:cNvSpPr/>
          <p:nvPr>
            <p:custDataLst>
              <p:tags r:id="rId4"/>
            </p:custDataLst>
          </p:nvPr>
        </p:nvSpPr>
        <p:spPr>
          <a:xfrm>
            <a:off x="4159640" y="3984256"/>
            <a:ext cx="3171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 E I O U</a:t>
            </a:r>
            <a:endParaRPr lang="en-A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7992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95402" y="982132"/>
            <a:ext cx="9601196" cy="1303867"/>
          </a:xfrm>
        </p:spPr>
        <p:txBody>
          <a:bodyPr/>
          <a:lstStyle/>
          <a:p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Sounds</a:t>
            </a:r>
            <a:r>
              <a:rPr lang="en-US" dirty="0"/>
              <a:t>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>
              <a:buClr>
                <a:schemeClr val="accent6">
                  <a:lumMod val="50000"/>
                </a:schemeClr>
              </a:buClr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We are talking about sounds, not spelling. So the word “Fly” is a syllable that contains the “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i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” sound.</a:t>
            </a:r>
          </a:p>
          <a:p>
            <a:pPr lvl="0">
              <a:buClr>
                <a:schemeClr val="accent6">
                  <a:lumMod val="50000"/>
                </a:schemeClr>
              </a:buClr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word “sadly” contains two syllables – SAD 	LY</a:t>
            </a:r>
          </a:p>
          <a:p>
            <a:pPr lvl="0">
              <a:buClr>
                <a:schemeClr val="accent6">
                  <a:lumMod val="50000"/>
                </a:schemeClr>
              </a:buClr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Notice that the vowel sound from “y” can be pronounced as “e” or “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i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”</a:t>
            </a:r>
          </a:p>
          <a:p>
            <a:pPr lvl="0">
              <a:buClr>
                <a:schemeClr val="accent6">
                  <a:lumMod val="50000"/>
                </a:schemeClr>
              </a:buClr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Syllables are about SOUND, they are not about SPELLING.</a:t>
            </a:r>
          </a:p>
          <a:p>
            <a:endParaRPr lang="en-AU" dirty="0"/>
          </a:p>
        </p:txBody>
      </p:sp>
      <p:pic>
        <p:nvPicPr>
          <p:cNvPr id="4" name="Picture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9712" y="5513358"/>
            <a:ext cx="1322947" cy="8718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5401" y="591558"/>
            <a:ext cx="2853175" cy="20850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264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95402" y="982132"/>
            <a:ext cx="9601196" cy="1303867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Listen to this word - Photograph</a:t>
            </a:r>
            <a:endParaRPr lang="en-AU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hotograph">
            <a:hlinkClick r:id="" action="ppaction://media"/>
          </p:cNvPr>
          <p:cNvPicPr>
            <a:picLocks noGrp="1" noChangeAspect="1"/>
          </p:cNvPicPr>
          <p:nvPr>
            <p:ph idx="1"/>
            <a:audioFile r:link="rId5"/>
            <p:custDataLst>
              <p:custData r:id="rId6"/>
              <p:tags r:id="rId7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767" y="533838"/>
            <a:ext cx="1341661" cy="1341661"/>
          </a:xfrm>
        </p:spPr>
      </p:pic>
      <p:pic>
        <p:nvPicPr>
          <p:cNvPr id="13" name="Picture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855" y="2605887"/>
            <a:ext cx="3977031" cy="3343373"/>
          </a:xfrm>
          <a:prstGeom prst="rect">
            <a:avLst/>
          </a:prstGeom>
        </p:spPr>
      </p:pic>
      <p:graphicFrame>
        <p:nvGraphicFramePr>
          <p:cNvPr id="12" name="Diagram 11"/>
          <p:cNvGraphicFramePr/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859076418"/>
              </p:ext>
            </p:extLst>
          </p:nvPr>
        </p:nvGraphicFramePr>
        <p:xfrm>
          <a:off x="6696008" y="3268503"/>
          <a:ext cx="155606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8" name="TextBox 7"/>
          <p:cNvSpPr txBox="1"/>
          <p:nvPr>
            <p:custDataLst>
              <p:tags r:id="rId10"/>
            </p:custDataLst>
          </p:nvPr>
        </p:nvSpPr>
        <p:spPr>
          <a:xfrm>
            <a:off x="5462842" y="2387148"/>
            <a:ext cx="6104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How many separate sounds do you hear?</a:t>
            </a:r>
            <a:endParaRPr lang="en-AU" sz="2800" dirty="0"/>
          </a:p>
        </p:txBody>
      </p:sp>
      <p:sp>
        <p:nvSpPr>
          <p:cNvPr id="20" name="TextBox 19"/>
          <p:cNvSpPr txBox="1"/>
          <p:nvPr>
            <p:custDataLst>
              <p:tags r:id="rId11"/>
            </p:custDataLst>
          </p:nvPr>
        </p:nvSpPr>
        <p:spPr>
          <a:xfrm>
            <a:off x="8336275" y="4038591"/>
            <a:ext cx="2936384" cy="954107"/>
          </a:xfrm>
          <a:prstGeom prst="rect">
            <a:avLst/>
          </a:prstGeom>
          <a:solidFill>
            <a:srgbClr val="FFEFBF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2800" dirty="0"/>
              <a:t>PHO TO GRAPH</a:t>
            </a:r>
          </a:p>
          <a:p>
            <a:r>
              <a:rPr lang="en-US" sz="2800" dirty="0"/>
              <a:t>   1	       2	     3	</a:t>
            </a:r>
            <a:endParaRPr lang="en-AU" sz="2800" dirty="0"/>
          </a:p>
        </p:txBody>
      </p:sp>
      <p:pic>
        <p:nvPicPr>
          <p:cNvPr id="68" name="Picture 67">
            <a:hlinkClick r:id="" action="ppaction://noaction">
              <a:snd r:embed="rId21" name="applause.wav"/>
            </a:hlinkClick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07617" y="4583639"/>
            <a:ext cx="1743607" cy="859611"/>
          </a:xfrm>
          <a:prstGeom prst="rect">
            <a:avLst/>
          </a:prstGeom>
        </p:spPr>
      </p:pic>
      <p:pic>
        <p:nvPicPr>
          <p:cNvPr id="69" name="Picture 68">
            <a:hlinkClick r:id="" action="ppaction://noaction">
              <a:snd r:embed="rId23" name="bomb.wav"/>
            </a:hlinkClick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07616" y="3011517"/>
            <a:ext cx="1743607" cy="859611"/>
          </a:xfrm>
          <a:prstGeom prst="rect">
            <a:avLst/>
          </a:prstGeom>
        </p:spPr>
      </p:pic>
      <p:pic>
        <p:nvPicPr>
          <p:cNvPr id="70" name="Picture 69">
            <a:hlinkClick r:id="" action="ppaction://noaction">
              <a:snd r:embed="rId23" name="bomb.wav"/>
            </a:hlinkClick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207617" y="3788369"/>
            <a:ext cx="1743607" cy="865707"/>
          </a:xfrm>
          <a:prstGeom prst="rect">
            <a:avLst/>
          </a:prstGeom>
        </p:spPr>
      </p:pic>
      <p:pic>
        <p:nvPicPr>
          <p:cNvPr id="71" name="Picture 70">
            <a:hlinkClick r:id="" action="ppaction://noaction">
              <a:snd r:embed="rId23" name="bomb.wav"/>
            </a:hlinkClick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207616" y="5366716"/>
            <a:ext cx="1743607" cy="871804"/>
          </a:xfrm>
          <a:prstGeom prst="rect">
            <a:avLst/>
          </a:prstGeom>
        </p:spPr>
      </p:pic>
      <p:pic>
        <p:nvPicPr>
          <p:cNvPr id="72" name="Picture 7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949712" y="5513358"/>
            <a:ext cx="1322947" cy="871804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175522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  <p:bldLst>
      <p:bldP spid="8" grpId="0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95402" y="982132"/>
            <a:ext cx="9601196" cy="1303867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Listen to this word - Married</a:t>
            </a:r>
            <a:endParaRPr lang="en-AU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2" name="Diagram 11"/>
          <p:cNvGraphicFramePr/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859076418"/>
              </p:ext>
            </p:extLst>
          </p:nvPr>
        </p:nvGraphicFramePr>
        <p:xfrm>
          <a:off x="6696008" y="3268503"/>
          <a:ext cx="155606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8" name="TextBox 7"/>
          <p:cNvSpPr txBox="1"/>
          <p:nvPr>
            <p:custDataLst>
              <p:tags r:id="rId5"/>
            </p:custDataLst>
          </p:nvPr>
        </p:nvSpPr>
        <p:spPr>
          <a:xfrm>
            <a:off x="5224194" y="2515641"/>
            <a:ext cx="6104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How many separate sounds do you hear?</a:t>
            </a:r>
            <a:endParaRPr lang="en-AU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44790" y="2709985"/>
            <a:ext cx="2719052" cy="3048264"/>
          </a:xfrm>
          <a:prstGeom prst="rect">
            <a:avLst/>
          </a:prstGeom>
        </p:spPr>
      </p:pic>
      <p:pic>
        <p:nvPicPr>
          <p:cNvPr id="6" name="Picture 5">
            <a:hlinkClick r:id="" action="ppaction://noaction">
              <a:snd r:embed="rId20" name="bomb.wav"/>
            </a:hlinkClick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24196" y="2999194"/>
            <a:ext cx="1743607" cy="859611"/>
          </a:xfrm>
          <a:prstGeom prst="rect">
            <a:avLst/>
          </a:prstGeom>
        </p:spPr>
      </p:pic>
      <p:pic>
        <p:nvPicPr>
          <p:cNvPr id="7" name="Picture 6">
            <a:hlinkClick r:id="" action="ppaction://noaction">
              <a:snd r:embed="rId22" name="applause.wav"/>
            </a:hlinkClick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224196" y="3752056"/>
            <a:ext cx="1743607" cy="859611"/>
          </a:xfrm>
          <a:prstGeom prst="rect">
            <a:avLst/>
          </a:prstGeom>
        </p:spPr>
      </p:pic>
      <p:pic>
        <p:nvPicPr>
          <p:cNvPr id="9" name="Picture 8">
            <a:hlinkClick r:id="" action="ppaction://noaction">
              <a:snd r:embed="rId20" name="bomb.wav"/>
            </a:hlinkClick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24195" y="4572000"/>
            <a:ext cx="1743607" cy="859611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>
              <a:snd r:embed="rId20" name="bomb.wav"/>
            </a:hlinkClick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224194" y="5379751"/>
            <a:ext cx="1743607" cy="871804"/>
          </a:xfrm>
          <a:prstGeom prst="rect">
            <a:avLst/>
          </a:prstGeom>
        </p:spPr>
      </p:pic>
      <p:pic>
        <p:nvPicPr>
          <p:cNvPr id="15" name="Married">
            <a:hlinkClick r:id="" action="ppaction://media"/>
          </p:cNvPr>
          <p:cNvPicPr>
            <a:picLocks noChangeAspect="1"/>
          </p:cNvPicPr>
          <p:nvPr>
            <a:audioFile r:link="rId7"/>
            <p:custDataLst>
              <p:custData r:id="rId8"/>
              <p:tags r:id="rId9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195" y="752490"/>
            <a:ext cx="1441222" cy="1441222"/>
          </a:xfrm>
          <a:prstGeom prst="rect">
            <a:avLst/>
          </a:prstGeom>
        </p:spPr>
      </p:pic>
      <p:sp>
        <p:nvSpPr>
          <p:cNvPr id="19" name="TextBox 18"/>
          <p:cNvSpPr txBox="1"/>
          <p:nvPr>
            <p:custDataLst>
              <p:tags r:id="rId10"/>
            </p:custDataLst>
          </p:nvPr>
        </p:nvSpPr>
        <p:spPr>
          <a:xfrm>
            <a:off x="7696200" y="3587486"/>
            <a:ext cx="1894114" cy="1200329"/>
          </a:xfrm>
          <a:prstGeom prst="rect">
            <a:avLst/>
          </a:prstGeom>
          <a:solidFill>
            <a:srgbClr val="FFEFBF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r>
              <a:rPr lang="en-US" sz="3600" dirty="0"/>
              <a:t>Mar ried</a:t>
            </a:r>
          </a:p>
          <a:p>
            <a:r>
              <a:rPr lang="en-US" sz="3600" dirty="0"/>
              <a:t>1        2</a:t>
            </a:r>
            <a:endParaRPr lang="en-AU" sz="3600" dirty="0"/>
          </a:p>
        </p:txBody>
      </p:sp>
      <p:sp>
        <p:nvSpPr>
          <p:cNvPr id="21" name="Right Arrow 20">
            <a:hlinkClick r:id="" action="ppaction://hlinkshowjump?jump=nextslide"/>
          </p:cNvPr>
          <p:cNvSpPr/>
          <p:nvPr>
            <p:custDataLst>
              <p:tags r:id="rId11"/>
            </p:custDataLst>
          </p:nvPr>
        </p:nvSpPr>
        <p:spPr>
          <a:xfrm>
            <a:off x="10153461" y="5379751"/>
            <a:ext cx="1175319" cy="69984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effectLst>
            <a:outerShdw blurRad="50800" dist="50800" dir="5400000" algn="ctr" rotWithShape="0">
              <a:schemeClr val="accent6">
                <a:lumMod val="60000"/>
                <a:lumOff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217620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/>
      <p:bldP spid="19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95402" y="982132"/>
            <a:ext cx="9601196" cy="1303867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Listen to this word </a:t>
            </a:r>
            <a:endParaRPr lang="en-AU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2" name="Diagram 11"/>
          <p:cNvGraphicFramePr/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859076418"/>
              </p:ext>
            </p:extLst>
          </p:nvPr>
        </p:nvGraphicFramePr>
        <p:xfrm>
          <a:off x="6696008" y="3268503"/>
          <a:ext cx="155606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8" name="TextBox 7"/>
          <p:cNvSpPr txBox="1"/>
          <p:nvPr>
            <p:custDataLst>
              <p:tags r:id="rId5"/>
            </p:custDataLst>
          </p:nvPr>
        </p:nvSpPr>
        <p:spPr>
          <a:xfrm>
            <a:off x="5224194" y="2515641"/>
            <a:ext cx="6104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How many separate sounds do you hear?</a:t>
            </a:r>
            <a:endParaRPr lang="en-AU" sz="2800" dirty="0"/>
          </a:p>
        </p:txBody>
      </p:sp>
      <p:pic>
        <p:nvPicPr>
          <p:cNvPr id="6" name="Picture 5">
            <a:hlinkClick r:id="" action="ppaction://noaction">
              <a:snd r:embed="rId19" name="bomb.wav"/>
            </a:hlinkClick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24196" y="2999194"/>
            <a:ext cx="1743607" cy="859611"/>
          </a:xfrm>
          <a:prstGeom prst="rect">
            <a:avLst/>
          </a:prstGeom>
        </p:spPr>
      </p:pic>
      <p:pic>
        <p:nvPicPr>
          <p:cNvPr id="7" name="Picture 6">
            <a:hlinkClick r:id="" action="ppaction://noaction">
              <a:snd r:embed="rId19" name="bomb.wav"/>
            </a:hlinkClick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24196" y="3752056"/>
            <a:ext cx="1743607" cy="859611"/>
          </a:xfrm>
          <a:prstGeom prst="rect">
            <a:avLst/>
          </a:prstGeom>
        </p:spPr>
      </p:pic>
      <p:pic>
        <p:nvPicPr>
          <p:cNvPr id="9" name="Picture 8">
            <a:hlinkClick r:id="" action="ppaction://noaction">
              <a:snd r:embed="rId19" name="bomb.wav"/>
            </a:hlinkClick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224195" y="4572000"/>
            <a:ext cx="1743607" cy="859611"/>
          </a:xfrm>
          <a:prstGeom prst="rect">
            <a:avLst/>
          </a:prstGeom>
        </p:spPr>
      </p:pic>
      <p:pic>
        <p:nvPicPr>
          <p:cNvPr id="10" name="Picture 9">
            <a:hlinkClick r:id="" action="ppaction://noaction">
              <a:snd r:embed="rId23" name="applause.wav"/>
            </a:hlinkClick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24194" y="5379751"/>
            <a:ext cx="1743607" cy="871804"/>
          </a:xfrm>
          <a:prstGeom prst="rect">
            <a:avLst/>
          </a:prstGeom>
        </p:spPr>
      </p:pic>
      <p:sp>
        <p:nvSpPr>
          <p:cNvPr id="19" name="TextBox 18"/>
          <p:cNvSpPr txBox="1"/>
          <p:nvPr>
            <p:custDataLst>
              <p:tags r:id="rId6"/>
            </p:custDataLst>
          </p:nvPr>
        </p:nvSpPr>
        <p:spPr>
          <a:xfrm>
            <a:off x="7696200" y="3587486"/>
            <a:ext cx="3200398" cy="1200329"/>
          </a:xfrm>
          <a:prstGeom prst="rect">
            <a:avLst/>
          </a:prstGeom>
          <a:solidFill>
            <a:srgbClr val="FFEFBF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r>
              <a:rPr lang="en-US" sz="3600" dirty="0"/>
              <a:t>Cen ti me ter</a:t>
            </a:r>
          </a:p>
          <a:p>
            <a:r>
              <a:rPr lang="en-US" sz="3600" dirty="0"/>
              <a:t>1     2    3   4</a:t>
            </a:r>
            <a:endParaRPr lang="en-AU" sz="3600" dirty="0"/>
          </a:p>
        </p:txBody>
      </p:sp>
      <p:sp>
        <p:nvSpPr>
          <p:cNvPr id="21" name="Right Arrow 20">
            <a:hlinkClick r:id="" action="ppaction://hlinkshowjump?jump=nextslide"/>
          </p:cNvPr>
          <p:cNvSpPr/>
          <p:nvPr>
            <p:custDataLst>
              <p:tags r:id="rId7"/>
            </p:custDataLst>
          </p:nvPr>
        </p:nvSpPr>
        <p:spPr>
          <a:xfrm>
            <a:off x="9892501" y="5431611"/>
            <a:ext cx="1175319" cy="69984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effectLst>
            <a:outerShdw blurRad="50800" dist="50800" dir="5400000" algn="ctr" rotWithShape="0">
              <a:schemeClr val="accent6">
                <a:lumMod val="60000"/>
                <a:lumOff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3" name="Centimetre">
            <a:hlinkClick r:id="" action="ppaction://media"/>
          </p:cNvPr>
          <p:cNvPicPr>
            <a:picLocks noChangeAspect="1"/>
          </p:cNvPicPr>
          <p:nvPr>
            <a:audioFile r:link="rId9"/>
            <p:custDataLst>
              <p:custData r:id="rId10"/>
              <p:tags r:id="rId11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970" y="802698"/>
            <a:ext cx="1158222" cy="11582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350503" y="3038861"/>
            <a:ext cx="3633531" cy="2786113"/>
          </a:xfrm>
          <a:prstGeom prst="rect">
            <a:avLst/>
          </a:prstGeom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372547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671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/>
      <p:bldP spid="19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408215" y="680358"/>
            <a:ext cx="1091565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This is the end of </a:t>
            </a:r>
          </a:p>
          <a:p>
            <a:pPr algn="ctr"/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“Number of Syllables in a word”.</a:t>
            </a:r>
          </a:p>
          <a:p>
            <a:pPr algn="ctr"/>
            <a:endParaRPr lang="en-US" sz="40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Next - “Syllable Stress”</a:t>
            </a:r>
          </a:p>
          <a:p>
            <a:pPr algn="ctr"/>
            <a:endParaRPr lang="en-US" sz="54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Please continue.</a:t>
            </a:r>
            <a:endParaRPr lang="en-AU" sz="54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endParaRPr lang="en-US" sz="4000" dirty="0"/>
          </a:p>
        </p:txBody>
      </p:sp>
      <p:pic>
        <p:nvPicPr>
          <p:cNvPr id="2" name="Picture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3384" y="4704550"/>
            <a:ext cx="1322947" cy="877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811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035937" y="769824"/>
            <a:ext cx="10058400" cy="1450757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Syllable Stress – what is it?</a:t>
            </a:r>
            <a:endParaRPr lang="en-AU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1248209" y="2655348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+mj-lt"/>
              </a:rPr>
              <a:t>Listen to this word – “computer”</a:t>
            </a:r>
          </a:p>
          <a:p>
            <a:r>
              <a:rPr lang="en-US" sz="3200" dirty="0">
                <a:solidFill>
                  <a:schemeClr val="tx1"/>
                </a:solidFill>
                <a:latin typeface="+mj-lt"/>
              </a:rPr>
              <a:t>How many syllables do you hear? </a:t>
            </a:r>
          </a:p>
          <a:p>
            <a:r>
              <a:rPr lang="en-US" sz="3200" dirty="0">
                <a:solidFill>
                  <a:schemeClr val="tx1"/>
                </a:solidFill>
                <a:latin typeface="+mj-lt"/>
              </a:rPr>
              <a:t>Three syllables – Com	pu	ter</a:t>
            </a:r>
          </a:p>
          <a:p>
            <a:r>
              <a:rPr lang="en-US" sz="3200" dirty="0">
                <a:solidFill>
                  <a:schemeClr val="tx1"/>
                </a:solidFill>
                <a:latin typeface="+mj-lt"/>
              </a:rPr>
              <a:t>                              1      2    3</a:t>
            </a:r>
          </a:p>
          <a:p>
            <a:pPr lvl="1"/>
            <a:endParaRPr lang="en-AU" dirty="0"/>
          </a:p>
        </p:txBody>
      </p:sp>
      <p:pic>
        <p:nvPicPr>
          <p:cNvPr id="4" name="computer">
            <a:hlinkClick r:id="" action="ppaction://media"/>
          </p:cNvPr>
          <p:cNvPicPr>
            <a:picLocks noChangeAspect="1"/>
          </p:cNvPicPr>
          <p:nvPr>
            <a:audioFile r:link="rId6"/>
            <p:custDataLst>
              <p:custData r:id="rId7"/>
              <p:tags r:id="rId8"/>
            </p:custDataLst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334" y="2655348"/>
            <a:ext cx="989699" cy="896975"/>
          </a:xfrm>
          <a:prstGeom prst="rect">
            <a:avLst/>
          </a:prstGeom>
        </p:spPr>
      </p:pic>
      <p:sp>
        <p:nvSpPr>
          <p:cNvPr id="5" name="Right Arrow 4">
            <a:hlinkClick r:id="" action="ppaction://hlinkshowjump?jump=nextslide"/>
          </p:cNvPr>
          <p:cNvSpPr/>
          <p:nvPr>
            <p:custDataLst>
              <p:tags r:id="rId9"/>
            </p:custDataLst>
          </p:nvPr>
        </p:nvSpPr>
        <p:spPr>
          <a:xfrm>
            <a:off x="9892501" y="5431611"/>
            <a:ext cx="1175319" cy="69984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effectLst>
            <a:outerShdw blurRad="50800" dist="50800" dir="5400000" algn="ctr" rotWithShape="0">
              <a:schemeClr val="accent6">
                <a:lumMod val="60000"/>
                <a:lumOff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175879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uiExpand="1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197364" y="1187190"/>
            <a:ext cx="9513804" cy="388077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Notice that one of the syllables sounds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stronger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or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louder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than the other syllable? This is a </a:t>
            </a:r>
            <a:r>
              <a:rPr lang="en-US" sz="3200" u="sng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stressed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syllable.</a:t>
            </a:r>
          </a:p>
          <a:p>
            <a:endParaRPr lang="en-US" sz="2600" dirty="0">
              <a:solidFill>
                <a:schemeClr val="tx1"/>
              </a:solidFill>
              <a:latin typeface="+mj-lt"/>
            </a:endParaRPr>
          </a:p>
          <a:p>
            <a:r>
              <a:rPr lang="en-US" sz="3200" dirty="0">
                <a:solidFill>
                  <a:schemeClr val="tx1"/>
                </a:solidFill>
                <a:latin typeface="+mj-lt"/>
              </a:rPr>
              <a:t>Listen</a:t>
            </a:r>
            <a:endParaRPr lang="en-US" sz="2600" dirty="0">
              <a:solidFill>
                <a:schemeClr val="tx1"/>
              </a:solidFill>
              <a:latin typeface="+mj-lt"/>
            </a:endParaRPr>
          </a:p>
          <a:p>
            <a:r>
              <a:rPr lang="en-US" sz="2600" dirty="0">
                <a:solidFill>
                  <a:schemeClr val="tx1"/>
                </a:solidFill>
                <a:latin typeface="+mj-lt"/>
              </a:rPr>
              <a:t>Which syllable sounds stronger? </a:t>
            </a:r>
            <a:endParaRPr lang="en-AU" dirty="0"/>
          </a:p>
        </p:txBody>
      </p:sp>
      <p:pic>
        <p:nvPicPr>
          <p:cNvPr id="4" name="computer">
            <a:hlinkClick r:id="" action="ppaction://media"/>
          </p:cNvPr>
          <p:cNvPicPr>
            <a:picLocks noChangeAspect="1"/>
          </p:cNvPicPr>
          <p:nvPr>
            <a:audioFile r:link="rId5"/>
            <p:custDataLst>
              <p:custData r:id="rId6"/>
              <p:tags r:id="rId7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303" y="2720207"/>
            <a:ext cx="989699" cy="896975"/>
          </a:xfrm>
          <a:prstGeom prst="rect">
            <a:avLst/>
          </a:prstGeom>
        </p:spPr>
      </p:pic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4439748" y="2876306"/>
            <a:ext cx="2204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Computer</a:t>
            </a:r>
            <a:endParaRPr lang="en-AU" sz="3200" dirty="0"/>
          </a:p>
        </p:txBody>
      </p:sp>
      <p:pic>
        <p:nvPicPr>
          <p:cNvPr id="10" name="Picture 9">
            <a:hlinkClick r:id="" action="ppaction://noaction">
              <a:snd r:embed="rId14" name="bomb.wav"/>
            </a:hlinkClick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36195" y="3980830"/>
            <a:ext cx="1743607" cy="877900"/>
          </a:xfrm>
          <a:prstGeom prst="rect">
            <a:avLst/>
          </a:prstGeom>
        </p:spPr>
      </p:pic>
      <p:pic>
        <p:nvPicPr>
          <p:cNvPr id="11" name="Picture 10">
            <a:hlinkClick r:id="" action="ppaction://noaction">
              <a:snd r:embed="rId16" name="applause.wav"/>
            </a:hlinkClick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19520" y="3980830"/>
            <a:ext cx="1749704" cy="877900"/>
          </a:xfrm>
          <a:prstGeom prst="rect">
            <a:avLst/>
          </a:prstGeom>
        </p:spPr>
      </p:pic>
      <p:pic>
        <p:nvPicPr>
          <p:cNvPr id="13" name="Picture 12">
            <a:hlinkClick r:id="" action="ppaction://noaction">
              <a:snd r:embed="rId14" name="bomb.wav"/>
            </a:hlinkClick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82463" y="3949855"/>
            <a:ext cx="1743607" cy="859611"/>
          </a:xfrm>
          <a:prstGeom prst="rect">
            <a:avLst/>
          </a:prstGeom>
        </p:spPr>
      </p:pic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7716734" y="3980830"/>
            <a:ext cx="2612572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4400" dirty="0"/>
              <a:t>com</a:t>
            </a:r>
            <a:r>
              <a:rPr lang="en-US" sz="4400" b="1" dirty="0"/>
              <a:t>PU</a:t>
            </a:r>
            <a:r>
              <a:rPr lang="en-US" sz="4400" dirty="0"/>
              <a:t>ter</a:t>
            </a:r>
            <a:endParaRPr lang="en-AU" sz="4400" dirty="0"/>
          </a:p>
        </p:txBody>
      </p:sp>
      <p:sp>
        <p:nvSpPr>
          <p:cNvPr id="19" name="Right Arrow 18">
            <a:hlinkClick r:id="" action="ppaction://hlinkshowjump?jump=nextslide"/>
          </p:cNvPr>
          <p:cNvSpPr/>
          <p:nvPr>
            <p:custDataLst>
              <p:tags r:id="rId10"/>
            </p:custDataLst>
          </p:nvPr>
        </p:nvSpPr>
        <p:spPr>
          <a:xfrm>
            <a:off x="9892501" y="5431611"/>
            <a:ext cx="1175319" cy="69984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effectLst>
            <a:outerShdw blurRad="50800" dist="50800" dir="5400000" algn="ctr" rotWithShape="0">
              <a:schemeClr val="accent6">
                <a:lumMod val="60000"/>
                <a:lumOff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131950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16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95402" y="982132"/>
            <a:ext cx="9601196" cy="1303867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Listen to this word - Convict</a:t>
            </a:r>
            <a:endParaRPr lang="en-AU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069" y="2661331"/>
            <a:ext cx="4110304" cy="2724617"/>
          </a:xfrm>
        </p:spPr>
      </p:pic>
      <p:sp>
        <p:nvSpPr>
          <p:cNvPr id="12" name="Rectangle 11"/>
          <p:cNvSpPr/>
          <p:nvPr>
            <p:custDataLst>
              <p:tags r:id="rId4"/>
            </p:custDataLst>
          </p:nvPr>
        </p:nvSpPr>
        <p:spPr>
          <a:xfrm>
            <a:off x="5752295" y="2661331"/>
            <a:ext cx="470423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2600" dirty="0">
                <a:solidFill>
                  <a:prstClr val="black"/>
                </a:solidFill>
              </a:rPr>
              <a:t>Which syllable sounds stronger? </a:t>
            </a:r>
            <a:endParaRPr lang="en-AU" sz="24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pic>
        <p:nvPicPr>
          <p:cNvPr id="13" name="Picture 12">
            <a:hlinkClick r:id="" action="ppaction://noaction">
              <a:snd r:embed="rId14" name="applause.wav"/>
            </a:hlinkClick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10306" y="3542013"/>
            <a:ext cx="1749704" cy="963251"/>
          </a:xfrm>
          <a:prstGeom prst="rect">
            <a:avLst/>
          </a:prstGeom>
        </p:spPr>
      </p:pic>
      <p:pic>
        <p:nvPicPr>
          <p:cNvPr id="14" name="Picture 13">
            <a:hlinkClick r:id="" action="ppaction://noaction">
              <a:snd r:embed="rId16" name="bomb.wav"/>
            </a:hlinkClick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04413" y="3494314"/>
            <a:ext cx="1615580" cy="1004140"/>
          </a:xfrm>
          <a:prstGeom prst="rect">
            <a:avLst/>
          </a:prstGeom>
        </p:spPr>
      </p:pic>
      <p:pic>
        <p:nvPicPr>
          <p:cNvPr id="15" name="Convict N">
            <a:hlinkClick r:id="" action="ppaction://media"/>
          </p:cNvPr>
          <p:cNvPicPr>
            <a:picLocks noChangeAspect="1"/>
          </p:cNvPicPr>
          <p:nvPr>
            <a:audioFile r:link="rId6"/>
            <p:custDataLst>
              <p:custData r:id="rId7"/>
              <p:tags r:id="rId8"/>
            </p:custDataLst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86" y="677332"/>
            <a:ext cx="1513112" cy="1513112"/>
          </a:xfrm>
          <a:prstGeom prst="rect">
            <a:avLst/>
          </a:prstGeom>
        </p:spPr>
      </p:pic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6510306" y="4686300"/>
            <a:ext cx="3209687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CONvict</a:t>
            </a:r>
            <a:endParaRPr lang="en-AU" sz="4000" dirty="0"/>
          </a:p>
        </p:txBody>
      </p:sp>
      <p:sp>
        <p:nvSpPr>
          <p:cNvPr id="18" name="Right Arrow 17">
            <a:hlinkClick r:id="" action="ppaction://hlinkshowjump?jump=nextslide"/>
          </p:cNvPr>
          <p:cNvSpPr/>
          <p:nvPr>
            <p:custDataLst>
              <p:tags r:id="rId10"/>
            </p:custDataLst>
          </p:nvPr>
        </p:nvSpPr>
        <p:spPr>
          <a:xfrm>
            <a:off x="9892501" y="5431611"/>
            <a:ext cx="1175319" cy="69984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effectLst>
            <a:outerShdw blurRad="50800" dist="50800" dir="5400000" algn="ctr" rotWithShape="0">
              <a:schemeClr val="accent6">
                <a:lumMod val="60000"/>
                <a:lumOff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87321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64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48836" y="886014"/>
            <a:ext cx="9601196" cy="1303867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Listen to this word - Convict</a:t>
            </a:r>
            <a:endParaRPr lang="en-AU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628106"/>
            <a:ext cx="5372100" cy="3594100"/>
          </a:xfrm>
        </p:spPr>
      </p:pic>
      <p:sp>
        <p:nvSpPr>
          <p:cNvPr id="3" name="TextBox 2"/>
          <p:cNvSpPr txBox="1"/>
          <p:nvPr>
            <p:custDataLst>
              <p:tags r:id="rId4"/>
            </p:custDataLst>
          </p:nvPr>
        </p:nvSpPr>
        <p:spPr>
          <a:xfrm>
            <a:off x="6477244" y="2660863"/>
            <a:ext cx="4724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Which syllable sounds stronger?</a:t>
            </a:r>
          </a:p>
        </p:txBody>
      </p:sp>
      <p:sp>
        <p:nvSpPr>
          <p:cNvPr id="10" name="TextBox 9"/>
          <p:cNvSpPr txBox="1"/>
          <p:nvPr>
            <p:custDataLst>
              <p:tags r:id="rId5"/>
            </p:custDataLst>
          </p:nvPr>
        </p:nvSpPr>
        <p:spPr>
          <a:xfrm>
            <a:off x="6972104" y="4641153"/>
            <a:ext cx="3450819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conVICT</a:t>
            </a:r>
            <a:endParaRPr lang="en-AU" sz="4000" dirty="0"/>
          </a:p>
        </p:txBody>
      </p:sp>
      <p:pic>
        <p:nvPicPr>
          <p:cNvPr id="11" name="Convict V">
            <a:hlinkClick r:id="" action="ppaction://media"/>
          </p:cNvPr>
          <p:cNvPicPr>
            <a:picLocks noChangeAspect="1"/>
          </p:cNvPicPr>
          <p:nvPr>
            <a:audioFile r:link="rId7"/>
            <p:custDataLst>
              <p:custData r:id="rId8"/>
              <p:tags r:id="rId9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813" y="640024"/>
            <a:ext cx="1463385" cy="1463385"/>
          </a:xfrm>
          <a:prstGeom prst="rect">
            <a:avLst/>
          </a:prstGeom>
        </p:spPr>
      </p:pic>
      <p:pic>
        <p:nvPicPr>
          <p:cNvPr id="23" name="Picture 22">
            <a:hlinkClick r:id="" action="ppaction://noaction">
              <a:snd r:embed="rId15" name="bomb.wav"/>
            </a:hlinkClick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68555" y="3184083"/>
            <a:ext cx="1828959" cy="1457070"/>
          </a:xfrm>
          <a:prstGeom prst="rect">
            <a:avLst/>
          </a:prstGeom>
        </p:spPr>
      </p:pic>
      <p:pic>
        <p:nvPicPr>
          <p:cNvPr id="24" name="Picture 23">
            <a:hlinkClick r:id="" action="ppaction://noaction">
              <a:snd r:embed="rId17" name="applause.wav"/>
            </a:hlinkClick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57933" y="3184083"/>
            <a:ext cx="1804572" cy="1457070"/>
          </a:xfrm>
          <a:prstGeom prst="rect">
            <a:avLst/>
          </a:prstGeom>
        </p:spPr>
      </p:pic>
      <p:sp>
        <p:nvSpPr>
          <p:cNvPr id="25" name="Right Arrow 24">
            <a:hlinkClick r:id="" action="ppaction://hlinkshowjump?jump=nextslide"/>
          </p:cNvPr>
          <p:cNvSpPr/>
          <p:nvPr>
            <p:custDataLst>
              <p:tags r:id="rId10"/>
            </p:custDataLst>
          </p:nvPr>
        </p:nvSpPr>
        <p:spPr>
          <a:xfrm>
            <a:off x="9892501" y="5431611"/>
            <a:ext cx="1175319" cy="69984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effectLst>
            <a:outerShdw blurRad="50800" dist="50800" dir="5400000" algn="ctr" rotWithShape="0">
              <a:schemeClr val="accent6">
                <a:lumMod val="60000"/>
                <a:lumOff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64992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36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Notice something?</a:t>
            </a:r>
            <a:endParaRPr lang="en-AU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366159" y="-1502229"/>
            <a:ext cx="2666998" cy="1579216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713" y="2488268"/>
            <a:ext cx="2004727" cy="13288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69714" y="3975975"/>
            <a:ext cx="2004727" cy="1630213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6909742" y="3191145"/>
            <a:ext cx="52822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</a:rPr>
              <a:t>Same spelling</a:t>
            </a:r>
          </a:p>
          <a:p>
            <a:r>
              <a:rPr lang="en-US" sz="3200" dirty="0">
                <a:latin typeface="+mj-lt"/>
              </a:rPr>
              <a:t>Different syllable stress</a:t>
            </a:r>
          </a:p>
          <a:p>
            <a:r>
              <a:rPr lang="en-US" sz="3200" dirty="0">
                <a:latin typeface="+mj-lt"/>
              </a:rPr>
              <a:t>Different meaning</a:t>
            </a:r>
            <a:endParaRPr lang="en-AU" sz="3200" dirty="0">
              <a:latin typeface="+mj-lt"/>
            </a:endParaRPr>
          </a:p>
        </p:txBody>
      </p:sp>
      <p:pic>
        <p:nvPicPr>
          <p:cNvPr id="7" name="Convict N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365" y="3238452"/>
            <a:ext cx="609600" cy="609600"/>
          </a:xfrm>
          <a:prstGeom prst="rect">
            <a:avLst/>
          </a:prstGeom>
        </p:spPr>
      </p:pic>
      <p:pic>
        <p:nvPicPr>
          <p:cNvPr id="8" name="Convict V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365" y="4917521"/>
            <a:ext cx="609600" cy="609600"/>
          </a:xfrm>
          <a:prstGeom prst="rect">
            <a:avLst/>
          </a:prstGeom>
        </p:spPr>
      </p:pic>
      <p:sp>
        <p:nvSpPr>
          <p:cNvPr id="9" name="Rectangle 8"/>
          <p:cNvSpPr/>
          <p:nvPr>
            <p:custDataLst>
              <p:tags r:id="rId9"/>
            </p:custDataLst>
          </p:nvPr>
        </p:nvSpPr>
        <p:spPr>
          <a:xfrm flipH="1">
            <a:off x="1366159" y="2664920"/>
            <a:ext cx="2046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/>
              <a:t>Convict</a:t>
            </a:r>
          </a:p>
        </p:txBody>
      </p:sp>
      <p:sp>
        <p:nvSpPr>
          <p:cNvPr id="10" name="Rectangle 9"/>
          <p:cNvSpPr/>
          <p:nvPr>
            <p:custDataLst>
              <p:tags r:id="rId10"/>
            </p:custDataLst>
          </p:nvPr>
        </p:nvSpPr>
        <p:spPr>
          <a:xfrm>
            <a:off x="1366159" y="4226702"/>
            <a:ext cx="1489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</a:pPr>
            <a:r>
              <a:rPr lang="en-US" sz="3200" dirty="0">
                <a:solidFill>
                  <a:prstClr val="black">
                    <a:lumMod val="85000"/>
                    <a:lumOff val="15000"/>
                  </a:prstClr>
                </a:solidFill>
              </a:rPr>
              <a:t>Con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vict</a:t>
            </a:r>
            <a:endParaRPr lang="en-AU" sz="32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1" name="Right Arrow 10">
            <a:hlinkClick r:id="" action="ppaction://hlinkshowjump?jump=nextslide"/>
          </p:cNvPr>
          <p:cNvSpPr/>
          <p:nvPr>
            <p:custDataLst>
              <p:tags r:id="rId11"/>
            </p:custDataLst>
          </p:nvPr>
        </p:nvSpPr>
        <p:spPr>
          <a:xfrm>
            <a:off x="9892501" y="5431611"/>
            <a:ext cx="1175319" cy="69984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effectLst>
            <a:outerShdw blurRad="50800" dist="50800" dir="5400000" algn="ctr" rotWithShape="0">
              <a:schemeClr val="accent6">
                <a:lumMod val="60000"/>
                <a:lumOff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087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  <p:bldP spid="9" grpId="0"/>
      <p:bldP spid="10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56006567"/>
              </p:ext>
            </p:extLst>
          </p:nvPr>
        </p:nvGraphicFramePr>
        <p:xfrm>
          <a:off x="2639027" y="3200339"/>
          <a:ext cx="6630616" cy="2415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5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5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3084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084">
                <a:tc>
                  <a:txBody>
                    <a:bodyPr/>
                    <a:lstStyle/>
                    <a:p>
                      <a:r>
                        <a:rPr lang="en-US" sz="2400" b="1" u="none" dirty="0"/>
                        <a:t>Re</a:t>
                      </a:r>
                      <a:r>
                        <a:rPr lang="en-US" sz="2400" dirty="0"/>
                        <a:t>cord</a:t>
                      </a:r>
                      <a:endParaRPr lang="en-A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Re</a:t>
                      </a:r>
                      <a:r>
                        <a:rPr lang="en-US" sz="2400" b="1" u="none" dirty="0"/>
                        <a:t>cord</a:t>
                      </a:r>
                      <a:endParaRPr lang="en-AU" sz="2400" b="1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084">
                <a:tc>
                  <a:txBody>
                    <a:bodyPr/>
                    <a:lstStyle/>
                    <a:p>
                      <a:r>
                        <a:rPr lang="en-US" sz="2400" b="1" u="none" dirty="0"/>
                        <a:t>Pro</a:t>
                      </a:r>
                      <a:r>
                        <a:rPr lang="en-US" sz="2400" dirty="0"/>
                        <a:t>gress</a:t>
                      </a:r>
                      <a:endParaRPr lang="en-A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Pro</a:t>
                      </a:r>
                      <a:r>
                        <a:rPr lang="en-US" sz="2400" b="1" dirty="0"/>
                        <a:t>gress</a:t>
                      </a:r>
                      <a:endParaRPr lang="en-A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084">
                <a:tc>
                  <a:txBody>
                    <a:bodyPr/>
                    <a:lstStyle/>
                    <a:p>
                      <a:r>
                        <a:rPr lang="en-US" sz="2400" b="1" u="none" dirty="0"/>
                        <a:t>Pre</a:t>
                      </a:r>
                      <a:r>
                        <a:rPr lang="en-US" sz="2400" dirty="0"/>
                        <a:t>sent</a:t>
                      </a:r>
                      <a:endParaRPr lang="en-A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Pre</a:t>
                      </a:r>
                      <a:r>
                        <a:rPr lang="en-US" sz="2400" b="1" dirty="0"/>
                        <a:t>sent</a:t>
                      </a:r>
                      <a:endParaRPr lang="en-A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3084">
                <a:tc>
                  <a:txBody>
                    <a:bodyPr/>
                    <a:lstStyle/>
                    <a:p>
                      <a:r>
                        <a:rPr lang="en-US" sz="2400" b="1" u="none" dirty="0"/>
                        <a:t>Per</a:t>
                      </a:r>
                      <a:r>
                        <a:rPr lang="en-US" sz="2400" dirty="0"/>
                        <a:t>mit</a:t>
                      </a:r>
                      <a:endParaRPr lang="en-A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Per</a:t>
                      </a:r>
                      <a:r>
                        <a:rPr lang="en-US" sz="2400" b="1" dirty="0"/>
                        <a:t>mit</a:t>
                      </a:r>
                      <a:endParaRPr lang="en-A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55713" y="924992"/>
            <a:ext cx="10592102" cy="1320800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Same spelling, different syllable stress</a:t>
            </a:r>
            <a:br>
              <a:rPr lang="en-US" sz="54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= different meaning</a:t>
            </a:r>
            <a:endParaRPr lang="en-AU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2334986" y="5289135"/>
            <a:ext cx="10302701" cy="7687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>
            <p:custDataLst>
              <p:tags r:id="rId6"/>
            </p:custDataLst>
          </p:nvPr>
        </p:nvSpPr>
        <p:spPr>
          <a:xfrm>
            <a:off x="3233057" y="2371343"/>
            <a:ext cx="66130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4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No</a:t>
            </a:r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un 			Ve</a:t>
            </a:r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4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rb</a:t>
            </a:r>
            <a:endParaRPr lang="en-AU" sz="5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4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5" name="Right Arrow 4"/>
          <p:cNvSpPr/>
          <p:nvPr>
            <p:custDataLst>
              <p:tags r:id="rId7"/>
            </p:custDataLst>
          </p:nvPr>
        </p:nvSpPr>
        <p:spPr>
          <a:xfrm flipV="1">
            <a:off x="5502728" y="2824845"/>
            <a:ext cx="898071" cy="212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List of nouns and verbs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085" y="1382488"/>
            <a:ext cx="1442357" cy="1442357"/>
          </a:xfrm>
          <a:prstGeom prst="rect">
            <a:avLst/>
          </a:prstGeom>
        </p:spPr>
      </p:pic>
      <p:sp>
        <p:nvSpPr>
          <p:cNvPr id="13" name="Right Arrow 12">
            <a:hlinkClick r:id="" action="ppaction://hlinkshowjump?jump=nextslide"/>
          </p:cNvPr>
          <p:cNvSpPr/>
          <p:nvPr>
            <p:custDataLst>
              <p:tags r:id="rId10"/>
            </p:custDataLst>
          </p:nvPr>
        </p:nvSpPr>
        <p:spPr>
          <a:xfrm>
            <a:off x="9892501" y="5431611"/>
            <a:ext cx="1175319" cy="69984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effectLst>
            <a:outerShdw blurRad="50800" dist="50800" dir="5400000" algn="ctr" rotWithShape="0">
              <a:schemeClr val="accent6">
                <a:lumMod val="60000"/>
                <a:lumOff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180685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1" grpId="0"/>
      <p:bldP spid="7" grpId="0"/>
      <p:bldP spid="5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00099" y="2627032"/>
            <a:ext cx="9975667" cy="1450757"/>
          </a:xfrm>
        </p:spPr>
        <p:txBody>
          <a:bodyPr>
            <a:normAutofit fontScale="9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have learned that if a word has more than one syllable we stress </a:t>
            </a:r>
            <a:r>
              <a:rPr lang="en-US" u="sng" dirty="0">
                <a:solidFill>
                  <a:schemeClr val="tx1"/>
                </a:solidFill>
              </a:rPr>
              <a:t>one</a:t>
            </a:r>
            <a:r>
              <a:rPr lang="en-US" dirty="0">
                <a:solidFill>
                  <a:schemeClr val="tx1"/>
                </a:solidFill>
              </a:rPr>
              <a:t> of the syllables.</a:t>
            </a:r>
            <a:br>
              <a:rPr lang="en-US" dirty="0">
                <a:solidFill>
                  <a:schemeClr val="tx1"/>
                </a:solidFill>
              </a:rPr>
            </a:b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536665" y="628651"/>
            <a:ext cx="104198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Summary of Syllable Stress</a:t>
            </a:r>
            <a:endParaRPr lang="en-AU" sz="54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Rectangle 3"/>
          <p:cNvSpPr/>
          <p:nvPr>
            <p:custDataLst>
              <p:tags r:id="rId4"/>
            </p:custDataLst>
          </p:nvPr>
        </p:nvSpPr>
        <p:spPr>
          <a:xfrm>
            <a:off x="963385" y="4077789"/>
            <a:ext cx="98123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If we stress the wrong syllable, we may change the meaning of the word.</a:t>
            </a:r>
            <a:endParaRPr lang="en-AU" sz="4000" dirty="0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  <p:sp>
        <p:nvSpPr>
          <p:cNvPr id="5" name="Right Arrow 4">
            <a:hlinkClick r:id="" action="ppaction://hlinkshowjump?jump=nextslide"/>
          </p:cNvPr>
          <p:cNvSpPr/>
          <p:nvPr>
            <p:custDataLst>
              <p:tags r:id="rId5"/>
            </p:custDataLst>
          </p:nvPr>
        </p:nvSpPr>
        <p:spPr>
          <a:xfrm>
            <a:off x="9892501" y="5431611"/>
            <a:ext cx="1175319" cy="69984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effectLst>
            <a:outerShdw blurRad="50800" dist="50800" dir="5400000" algn="ctr" rotWithShape="0">
              <a:schemeClr val="accent6">
                <a:lumMod val="60000"/>
                <a:lumOff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051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88971" y="2748643"/>
            <a:ext cx="8619801" cy="3167743"/>
          </a:xfrm>
        </p:spPr>
        <p:txBody>
          <a:bodyPr>
            <a:normAutofit/>
          </a:bodyPr>
          <a:lstStyle/>
          <a:p>
            <a:br>
              <a:rPr lang="en-US" dirty="0"/>
            </a:br>
            <a:br>
              <a:rPr lang="en-US" dirty="0"/>
            </a:br>
            <a:endParaRPr lang="en-AU" dirty="0"/>
          </a:p>
        </p:txBody>
      </p:sp>
      <p:sp>
        <p:nvSpPr>
          <p:cNvPr id="5" name="TextBox 4"/>
          <p:cNvSpPr txBox="1"/>
          <p:nvPr>
            <p:custDataLst>
              <p:tags r:id="rId3"/>
            </p:custDataLst>
          </p:nvPr>
        </p:nvSpPr>
        <p:spPr>
          <a:xfrm>
            <a:off x="1132413" y="2546023"/>
            <a:ext cx="104611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Now you know about syllable stress </a:t>
            </a:r>
          </a:p>
          <a:p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When you listen to a word – listen for the strong syllable</a:t>
            </a:r>
          </a:p>
          <a:p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This will help both your listening and speaking skills</a:t>
            </a:r>
            <a:endParaRPr lang="en-A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7" name="Picture 3" descr="C:\Users\User\AppData\Local\Microsoft\Windows\Temporary Internet Files\Content.IE5\IVL6XUNT\smile[1]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29284" y="4154030"/>
            <a:ext cx="2857500" cy="211455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135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PERSISTENCEDATA" val="MMPROD_UIPERSISTENCEDATA"/>
  <p:tag name="ISPRING_PLAYERS_CUSTOMIZATION" val="UEsDBBQAAgAIAIFkeUX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DBBQAAgAIABgDfkWg+G+Ymy8AAHJTAAAXAAAAdW5pdmVyc2FsL3VuaXZlcnNhbC5wbmftfAlUU1e7KG211qE44YBEqAhCBKGAipEhVZQZIpPIILSGCMokiQxhSodfcQACIQxhiowqCClQEyIBWlsSIIGoyGQYrCGJzJIQIGR6Cdpq/f++dd+6/73r3fdkLRZ8+5zz7W8e9tlnXz/lavf5ul3rVFRUPnewP+GuorIqRUXl48nPPlWMBOXyvlX8+QjhbndcpbYbMK4AVgUfczmmolKHXi/5ZrUCXnvJ3gehoqL6q/L3I1rknSAVFY81DieOecYFTA9HosN5SdtllMqWb1u+dUR+7H59EyQDv2fM+nv9g6Wb/HWzVXL333la4ah9UvWnE889Hbf1fl3+5Oi1O6urHdcOXD+19dAqWskRuUPe6Gx+Iau5WVI0mz+I4MaNhqKMxssGE6SjCedHg/ui+0YExdVAsGwOTUhe+lUrQPp8DbhxoXk2aaOCwm/b0mr1miHLeFBktg3Op2aDYuznuvI1u8hGKcnzZVrZ6z9WjFxyHv+hll4iX5TLAskqyh9aTsBLqxFXpSAu4Z6sb+aJR+XJoK1KjFAn4/nii8orKrnHQJev8m9zkuWLqNZC2pxI9omKyisdYEp3Bvx5/RvIKgf+skxL+pKVOIPAI+AJGyGlgKUfwEs/xC5RzVvcjBJWxSITA5ce7qjNlfNzW/27USGQF2J8//htsHQcHlA5ejASQhQ34kkAumULw9Wqew8rjtTCVEzPe1GHtQELPcDRQgFYLogs+lE6xJQO9XpArKJrfItHsvTXyMbB0tv9ugGOGYnSp7eto62ms70DgLko88QXW/FxYXozyDDSYJ9363LvJAwdoMo5pMF6aLhoJn3aH9GXNESzzrUBC8zAiKQwtiyJXpJyJEAhgF5LIjwk4fvsLAZeOohvNtLkjk8luHMeESX2Jtjj54sXIh6ElyA0SMOncxzcTncluBd7grD9PKJ/h9TtZ0ZP5GQJPcdtg5fAtQSgEH7cz3B9OB/kOua+RToPkc8L6zO3Pqrz53Jkeeb4H5MlbC1UaPzYugoT40WeNL16LdxCL1NL1G5Xm9uRbBZeuJR+ATrsgZ4uofhxTs0Ex0egDW4kS/tR0njfzhZn+vQeAe0Bzjynq9//OzMuB1TQr+GtByvCurGrKpAjlO4j3REWLGjX/CClaEg2PSqbJhGzpPJZubR1dG6pPqxPnZWm51ZsdReuT6gJX3swwFwwT6mkMlEBeuxDOVAGHFmEnuZMHllIbK2XLFnDBuuKdhIqLlrgAjrgUHmDf82ZcIsIi6sMVnudJ9hOoTK7+S8iDW4WhnB+u1SYcftrHP0f5COdlChT85E+zFbivQIWlMwocCqq84+gDcRG8HTghgXTQaNkcPoesYbuIyDtcE7SZ5AqQGfw5BhZ3T0vlXb0BqZwIDhAM8ERg9XH4Qk4MJcT03J+BCUlyIXLyRHBUpFjIUODpS5u/4lBnwsaORMTBiZFNhRF3YPiBik1Q93QrrnzUjXrwVguDEc+004xtNBU/IuCymzi3DmnFkxabQWHwLO44n5IJScmYCO02ZLmE8ugT2Md2HG0GIElrLluOgoVFkzRFFjdISKyFNQRef0xRBNikTSYlQC1J5pQfxjYHqTkfuEMvaTwFOc3A36rsMxwpx4WtFaDWo/DZ9UXXkvbStyjd9knojhHDCyGJ4QhGHQ+W+dLlgb9ZB8rwmCyOD5s47hDto0fMJC6DQz8ilu6j+PA5QUltK8V6rvWJ7t20xYT2yXO+H56DC3FOlgDqtBGFJjUIAknmmmFwkb6Ei0C4scrSOvwzlo0LAuxZ1sZNv+2VQSkHtA5GeN/N4sgGmTOh5uYOha2P8AdjuAdOphDl4aZEfCi4D2ENmct1jUTV08W2SE91E8V9kz/6lU1t8GFcFqG25cw0TTzS0VkeWzVzuqEbzkSqPulqwy+hZQtAq3V0sOyx0z1QhCDZmOyM5FNo0iRoRmhqRlcGB/GmrZ0Vagzfz2mJjzKbF2ec0HFmQ4J1hF4qX7Y7VlQfE5HrzlL6L4qbHGzD6rFKt2EPgyz8BMQiWirSbuI4OWBvsSE9p9EO7UeZhmmuFel9l9s4YoY83MCPF6oBmQfwvSfiggeiZtODbedCbYQbIvNjLZ7fJRu2hsTgYkmEtjOLOtAKPmb4lwxDs8anD1jTsNAmT8BJomXFJ55pGqNmFFSGJQmr2OuDc7BOWUPaU6mEqDPGku/cKemRmuzAD1EcRFkFUkvE/TLcMCxDBHoI0vOALV+4+8AekkU5xHFuTgLe5z8IjjMoIcv7V5AWFx5rJ9x9V4WMhaYMvOgqAbpx6Ile4Cw05FgqL63avhrbewiCY7a78GIcdadWaL9Be2CIg4Nzl74kqiBrEnlkeOlHJ6OoHp6KEj8ID0sQSxlLmVdIO22gQPYZxD+PvtoYMIaRdj23HhalXPCoIcmb+H9hrB2KIBsR2w5jD+SXq1KPUy9Huj6rH5qwJto4qpGoxR0loTtFTQMNYJdr0JAxCj5nkIoCOv+xWQqz/jKqdpNjj6YLboCavCaNFiDcw4T7rNPwD+0GOmhmmaQ4TrY3SeJ47GiPEBqwO+pzEvpe1cPnlkosRyH64NnRSCtiuBKNFxfwO23jQgetpz1MSLRKAMRsWF6zHHJMr1/iCk4G87b5wX6aXihEQ9lLDRMz1ntFu+mHUk3RycBmAPUnVoK30mfUQR70DcaeucbCi9xVpmQzFAU2F7uQ10BXPswt0uvDGTCdGDlmbvyqfHQgD6mjCoJQwUchruDiFkcmgle4T0cB+wnyAjbx+4d7JGAu2bWkXqcTv0IKmVIU3DOkpRpCnOGDJou+E1DZcVpT4KxrrErnJEUtoZmd80j/cj44yFTsZFg9K9ZSzImYZBChaPU9uKsAz4hWyXLBL4ahHFAIDeNH5xHKoDvW7Qj9zXLiAp/ET5ILyDuHt5pqhVJtMrp4AsOK/mZUvBjGaBIhs8T/2Xe/N9DyvRrlAf/TPHn+ff/IXAgQbaEli8pq51v6eXK1KPS+HXnHiW4vvLfBH7bRlmeqPaOpMxRe0mt0mmDzZmpq9W3mh72hFI1OZsUEeJ4y1Kb8UqNEnfZUV+bv6NjIMOkdJfF0ZXHr0hEeLmorOerzZmx+6AnDsVcxtookK/fvHnQ6QPwPxHIPMTnFkQGNL96uN5ba+nnNbWKwnS2KX42YTThNNyZvQS/BzoPsq2qKytTmtGZa4Uo93pL6XwPbA+iG85YVwot/9M22kW8wWD8AXrutrEBmNQTamcHWqWi8uMmkLyQ7dceYUBLdgxInGuzI40B3NN2735tbmMSj2wjA3Ko+4ai+mJL/3cnIsLoF2cwbhuGo62QA++iY5ykG6I2TykqReRPT5ty+wMSppfPVEFTWeeNrs4osCS+i4X7MCgm4m66SURWuMlllnCs412Cg/3yN/ByJnZCjb1MLhcoLla8c/H2ftcXQ+67oZfJd3euA+HfpcCzzaHQTzFjwZNtNnt4WRenXuornXi7Ng9fdeQ6wik61Q1G+LuHwiM8NlwphLxLZNULne4DvSbUQtb2v8FnAs89pz+W+BfBbdOLUnKGafq7h6IcTdTg1nep6enKUPP1Hrjs7o2sIyRPWpzWf/vwTqa1OAyUhP6XjNvCHY/p/A3f/d/bd+v1Djx2U/1IRcXwRDfYK2rLis66z67T/jsJ+23qEJX/C116kl3+ZqIoj4W/Q2d09m+eqcst+LtnWOX7r/1VXQ0HXK7uCIj7/fGW2WSlH/B3somD20/8VVi49VnbhnUR789HDvF5fNbs/bmUfjir7386EwrWBb43m0AiYOa20dfBp+qT3xX4SKKgq/p2cXyVYWC3TzqIZjR5+62Ydjl08BlmTKwuA9RZt/9q+js0aNfn/r8LoI0D5cv9hAAkJzu28R8UEbegH30osDpV1BGemyVweBssabk8PEo2oYyRFpbCpx7ehOaFZ2UV3QYgLi0Te1QRNcW1ChVfsfMYKZ7ifaIIqMJpSz3zbV/hikXwgLeK5i+ZdpaAgC7uN8qPgGiW3dpcReRsjl8ev601nJDgntG89OJmP6nJIAVrw8O9S6cXCEuR8On9PQjhqZH4HIxOT72k8ft9gQhUO3wv0L2+O4904DQXSYYHF4OJh7jBrXvJePYuus5wVBAYuQE6chiXO901qTPI9U8PJ1lEIiy99yINkc5QmX6eLZe2nS3C0grenQ+oVwXXv2Jbebvxmv/JreRSfVi7vldxwgx5MjxVVDbW0XuEaSlgCClR257k5b7QWTQznuTF5OzuiNnLopviwOtKoyiifAxs9kj97BCzH6mFgN/ziXWt1e88bFePdnsxdoZ6FIrHgTHSVNGgKzeNVMtppJqcl8VJkAB+nMdbe57TXd2m73ceaEhl1bjfCMKJOnHYA1BZu74lxhC8Ll+np6HImU7kvdBldfHLEtVpZhhYQ2smQ2vQIp0BOdaje/JMn7o67Qh4RLTErd/vMGeWfsHSWyAJA08GNbFomLEzpJ4x2bv6wZzThtl2XvdRlMbBapoI6lGfCHuHrAsOLZWbOrwOAu2ILEcHU0IBTHCoQ+L2mw7OmljAoMEL2DtZzcCyDbu8Z8fieFJddp5t5v2uvJwkzkKiJfIeVDoRV8XznsG/K+Iyxkv37B1kvAGcu0XH/V5qKkaXzu0sDAsOC20KCArAiNgxGCTCx0yLPhI1VAlw5JIyYUWiKB12HnUu0qwSFsjurKhRc+os0fuLRQP3L9y4XkWx/6j+wCn+6Sr7tfUHvnK/Mba/NIrTJcmp0Yns2uU9EyQLp5fMHMGwcmwGFxvj9QNJ6jRsdSqRBtb0wEBxo6U5QUUAm5bKb5+1dNX42v2V8Ns5Nj6RyQanW7pXO3LTDKIwlN5Q7EFgGBxM1wXaKewSTDTDCImcU53lbg+GLgM6FHMFUXaHW89kIguAsdpi9L1ckcMML477sX7FwBGZosOhEd0Nu5hpli1vwxwy0cHEbIexl3ujJ738kT1wC9CSaxBX71p7VV3A4+9d7bguy8SYngbX62jhigdn/AfK4zpM2RO3Zo7UjyS2OhFzpyMIFx250Gea8gUQA1725Q0G/ejeQUi6mYA/UG3q+C5P/08HuQ/AvxngT0eixI/H8dfaLbLeaZFWOizw8mO0ZtGnN65JTpoeDkq980dkMQlcfpJb2yIenrU+ulttM/mB5jvNl8rPqz2URY6K/5f/ZvDn71skHOPApEm/0QfLC6TWJJeRYi3Zq5RIK3NksYwmX9LiCOJ24OUSHiF5kpQ8OaFcEO4FK69MSGdR8m84c58jGcipXsRDk9fMZ9XbzBQr0mCCN6Fl+aKocEY0QLM+naOf++IHLclzIeKUlfk9yIoHZxCShdXoKlWQ7m21E2T3O/udjdxqtauK9/atdKZn7Ds/JwfycxqMk+ducgRNwtDWhVCYA7zDWjzIzGFum3R/XfdpQvh9lAlRkTI1wkDwcf72hgnRubNvKhc2PbdlvoIP0kyXlfQszj1cb4xlqof+8WggX+TSiwCIJv29gA8hY9MxvQJq/p8pXYITT4DSneSTQaS5FNRSCgdBi//jYkHBiO9CycakO4YnltaP+MYAXs9XmE9ASSe9CRR+5/2hYoGyg4Kgpu/3a7qIHIg9guiwMgyHlkwU55nlaA2OaJEvkB1JrUaEVtmyRTHbA3xtORclyiWMRgjXt75aT8rXXFkw5p3MaboQoCto6Lo48uUsoql5CL8Y6y1yrpxG0N5QSw6FR9PEI4st1Ysti82RgiEE08r3hV6FU2XS80+04g5y9AZdFWlWw89HJuLhW1uKCOYwQ7DpzG0sDtEDz45AneUHT5OYUTeyqjYMmjn+ZJz4+3rOPLKJLKVqRPpD8FlS9HFeLGoxVsulJkuRkXPrmGrHAsXPFIxJb0q4kTKuH+3yjcTDPQsiqNVrUQzpAq+6F5YDHJGmqfUhWBPSgZR6yQBVucZvNauoapJCfWtHOvqdmf0FGJGJ6QyvES583O5CT5N2we/d5vZ6ByaxEIXg3oBtexK4BgSudoifKmddSeaouHm0yQh5Dmte5t/Jh44M2LakX8BpOdyoNEk6XKu66+TTvOIknVHpTOxs9Go364ILyTNnsl5nb5LLjXy3j5sVdRK6UqZDxo8D45QZDkH1OsFy33fSpZI36dIh2am+CG0pHa/kaMZySTkVp6odM1h59BI1K9Z4GWCX7qkbJXXO5eUOPllh6wvUjjq0dPfYgbBJjJ5gxHcHIUx2VzyL1DB8UjGxZew9p9eWzjrvf+jgulvh1GwwcE13BWAX7aA1+GUlp55ZIw5KDh20U4SF+lXkNLeP06ovU/2IXHhIy8U7D84F+z8W4JiJ3PCexc4SNVeylUYFZKTysOPtqCtu3FHejRKfWv0ClK0P+g1/XfoXqs7p4ehFd3KaL8TzN3EeNZZemJqt5OxfdBnxzQF3BWRrkQ453sIeB0K12xj+qm3299MKHG81w+84LljkOLnNb8KD1EBXJ4Kzo1+7M5x174yq7kotN+2m5kVPgxYPmyNDB5NG3Lcj1mINUBhK9JQD1mY424bFQUQ/8VeDPYshNznWnZZS6j99XaRFFLjVhoHHQB3SOeQJNrOXtwDC2rAbMFQ/RoTvTBSPBpbNCfHnCTfQrHynW0NaqxlxBT6VPMfSzCqsOmvpNz3rOeJ4AudRYvaj0zkd8azwykZHIurstBqwrwrv3XdrJVq0nzVdlyM5WQdSqBUxbnYj181VB0queom8A9dXZw34zUQF+xUP9RIBu9q62vOsrb31OY+XGoSZpDhd9nQINH7oNqCTvQtHsqiN6GT2UiRA93vhqNM+Ka8lG+uw7oeoK496IOCksy/HQmeCl/1XpdXrwRNaApvDQwmAqqCioCGFR0OoUafpXlTibJY44FjDgZRz/kVZqePAEG71jfoRSfMd6zUhBMADIFQUgVo80HaViZIJOExD3puA2LQvUqPgZrFbedjoxZywm0VqB71MsGOQ7mALREfGmLE3LB4mwS1HoYISwB3Jkb61pvK1Eo8sg5iqJ2wilbe+Cy/M0lZ4Goupkn+zTKfNRQg6lvlQnzWw3c4nOazVNIcZlWqQY+u+06r2nL71Qh06G9xQCH5TSH8jOELHOAmUIU2C40iAr9PaxgLa3O+MXEPvdC8wqdD8zb2/N0i/DIkwxn/nKR2Cj7wJiSnMVkmuvN7QemDxl43JP0rIHMofSPCJGQivxEsWeOlUMB1/tjv3TTEdxP99I6pR8QSvBjb5po0vduYHc6tf/MAS/QqW/Mrn5QrKX7eoljjKHFUDNv7LNOXVw/UcpjHP4U0hCBcFy6fw2W1rxNaK7JoDbi3Ue0NoB2d94NJxH8XUI75E1deDJ04QRcpMJz3drggx9wHmC3+kcLhH8qsftPyT5m4GGtL+qPi1tc/KJEw5BfBHGr92bertYtB/GrgsUoggTlgTmTQ5kWY+0riMlwtQH6/J6o8JYCNrYt92Hmdl/fLlQO9RUXdsrZJMy3xtbTvHABYyjXd/5B18HdmrteGSqea+6j+ae/sdnIx22AmlsC798kA/5YTR3pV71/edBOnA1Vfk7v+jUeeeTPo15VzPv492U73ub7ui1x33bsLtxyQCZbKfyPYOIC+vvGxUvhJuUlQsLfMh16Ur8jM6k0vzUk2aDg1MoDfhpsB6T7TtOuQisJw3wdaSL/UqEpL3srd8ItDKtx79ZhoyBITdwt0oe76xFnIKwc/PeprYtU111ha+pQja4Z25V4dQR6nlI6RXFOkovC04uVvR3HKb5584oStHACvaXD0Jx8P1dU+5uvLGVh3Wq56lbjsRKOr0rqUDM8uCKMUR+1FcfsjsodtKSTR+fXbGQ5WDgMA5jw7jrFHbHV19ERgNFtO+o3cjNICh14jL5dCWoQGu1zycw0m54sHFSUJrQAQk6L6lXCLov8JLbHt0WKTe2tVr80aCnBZvVU75wcDIo0gXJHbrkFtfkAhrvpc8scc00tACM839h7keDZjkvp1z4siiWVKYsfcGXZ99rF1iunSTzyGRqKWL+So8x+ONChaBKRiRWQpR182xgFEA/kSfjiaVcqrw06wn7lOp1UnuKhzZGTCrO9lWHRukwZ6oYGiQsqJOXmmvWlHiqzOXyZEgbCoJWdHekW3B7rwl2l+8R+9HgUPYukJksitckaeEPFIaJ6bSy+E7bDSvGlPfXJCzw2ePSNTFjF4k1rs97G4L2faHZC+CsC9gLdohQRSOQcfayThxf1iLqb5eKy5n69Dc4fs6er+ysl4YonrWXuqDbD6kp/t0ZG1DO0iPkDZ3tArTT9PP4J776cYbVYPuAzo7QjoLw+GlR12DSJEf0a+HucZ47PeCKbr76hvuX8CkIFwuzLa+yFmDNVz8FW8nT3rzXp6bLBUvzMQeQ34OCwgiI2WH/5D7U7j+SefOAkqvwUnXVAMUNfuYyLIk6uEuRBQW1iBrfLYnsGFGH8UtDdHx/ijt+AU1G2gC60VIWKS1T3fdaVZhP53vc352/4ZMvWyJM/f+Qcdbrt6bgG/s2INeUvht+vch1ibDAcCD+Kfdus4YIY2iaGFTqb32PjEySkmQmjm0KCyh8DPegn4FBkDTT7et75r+SYGfGwb1++J6oQ0fkY/v2gOmI9MYhF8a737h/kbHiuZYG67Z4RWBOHYwMNPc7q1b9jH1r0Xsv7rljfhLAVvIqW9c6z/nwXSNSEqUsGg2kffYajPoHH8XM7T57UL/OP9XRcU/oTG6RBV6rf7ZhHOouD/+f2DXVZ87m7zY5C1fGJWxqlEyplzUC5akyF9NKPqOL35spOQI8rtDLQhzzX8uIWSsFN694lG5rPo2PnnXkTsUqsB39u1q6YNEfhbeELLvO2jHXyT2ompP44a/RueqLPvneQ/eQd27VueS89k/V1jtcydWmcqeBC47AfyFSbyBv94aVG65xDVv7TiWxDXDA1tnAX5v+XpScfS7DZxHdcAUI48Pox9GP4z+u0eHbwOWx/TAyJp8klARPFAJKbkB8eM1SBZnUdJJkDiCpPsG+42lT4zPjrZcQMUiLX9VhgwS0YIgX5SNjDYRi5KN3vNn/ZT06afwlz142byQ2RUMFg/CZacxx4MPO2Y3bbfK9OyJxBwPmeJVSjl1QwtzGwRHEXsOzs5ip61/MvrzjVa5U/TH6p0lUIsKwLKxnNPqLx3Hy8aF/awczWHmgH/t2LqCQLkwsNXoNNULVObfITXMhWEujvrsE5gZs9R7SLAuRSN8fpmCNzHuMY0E0POsg4bDYsMSFpYnCYFJMgG+NeB80zCSjEyAuP+zUIrcVdMMkokVdno4p8ydV5wwBFyOu657Y/kZRQXagmhGUw4YkswOiCH1Egrafo+ZY7XaGYFfP5Xv0HJeXvbb9SDLYn/1bClMWlcz15hyD9xXpGjtuvmDtjnqPQ2u6QfEgB540/5iTd9/oQ+eWQr3CRRiWluvbjuIGQvtLAjC6gK93StTwz2vPDm9rqhu2E2HE+OlyhngMT927DDThDgWTFN2LqaIQHmRTLFGD8LSoSVdSBIj3f+FYhxybHrndwrcK8s91Xto2SBgommSkRv1qB/SwKf2mbr3qjTtyv0p3Asm4OL9gjqvSQaJF44eJwfC7gl0ot+N+VvbT6nuZoFybRoYTuNm60rrul3c13E6y7AnyIHZNkA0l6mbr8U8c55J6U4UV8JfVtIWy/8FArZhins7YzFYodU80gGI+0j5pl2Lgu0NatbkolQ+bGcka9cVyIh7TnW6QmIpVFYftfckEEOdQzMP7IqE0qNSmcb5MFzUFfcItLChdcIsBW7JXjI1xq2v0qt4J2u5F311Ff5yQFkC7y8W1QQAoREPTCubzp1n0JcRH2XxdSoY9jkaMJfOApEsg63usNks3ZhVBEaFGOLHoYNYS6gozFy88+6NEvu6rOmKz/LxaOwxXLFIMA/4Nc5ZMGd14b1sh7WhxeDh16L/meMC+EvTD6MfRj+M/jeM2oN+i5Jmt/K9O2ctaH3vrBQg5eLRwOITH9Mw79b7TzhZeEkQUnstwClg8l2P7g9EDffaXLr03oLDFAcin4cQkjneyRWWd1f15ShXLhLekqCt/e8Ebo+NysUo5i/XGe+M6XB+MW8VuahOmOFFjLLZn9ohb0t41+uKkIe1qXf5Mw6CdBU51UO14/CfiXYMq8gKLiAd1ttU4VEKOHqYkxHm8QHR/6+IiB6dJSsvc4xbll70Cphg5XucgISDPK5yo4W3ckm8d431q+9CmVaLQ2Wg2QD4UCwoHSlKbB6P4s3VFP7pUXBHZSZ0BM0/9YCczbVRvhuKBl0uMB0bv41vMfKsdx2L6SyNNQOlN6mBBHzgVeVOnEkWi7LYPJt0ObTrPaqacmyA9sVJC4N2i8mYZlMd710wXGKR2Q4zoK9t1E/N2nqTwwcjnfGkoocX75lFoBni6wWdJVPB/uqHHG8hRVioIIa2UD8lSWTQrI1R3e940QnQ5bBFKaMEq0MiL+/zVoWRKc1hBWr7ybuAAg8qw3tbGhJYbqp8szfqtxoSgR734V7ZEdAYoMdxXsgdV27SCNLy0RO3L/fW3f6tgxJlSLZyLK5LbOEmYzhUWT3BTbXi687pqFSfYAAb9HZvUeGW1xW4oyjTNCjhECRb7WjZCYdvMEJbMub7C0aX3H8LwiV2HcWBMXCg2Ol3U4gWzA0T3dCa6dYXhLtnDveoy/44OJnu16dxxdNL1YtWHBTIknbRi0P/DF3tQDdFkXWX80j/aITHBq+ObSCgm/uP5Sqd0zVu1NQt510PWU0yAu2o0ik9W+oCyWEz1j3Y3+eg4x2kqE5+UQOKwhWz/HjF/6RPbH0QpXficAe/NwWCJp0LdyoAlf1DvWM6zLiHR7pT8QhHAOSbzfBu3MK67/Wqa3DJ6Yg6jxfw2Y18QJCssK51uo6AeQ9pPzyEEr7/pNMN9DeMasdit6FUg0sYNYuyr5+1WIUXm4+8yGY5rMudglpYeS+nvuBVwkOmgu9lCavh+qz89XhDc81ZIsARfq/sTie0kH5HtBORyNIeB7znDjO+qhWv7E3qs8sT1Ukkh2OYczptDuUHcaOYw+tKGKyWswdgXWciW/jBxcXTaUz1Z5q/JoI5LkQw8VBkpA4Lhz40GeybfsEQT2DvFESHIfyOVLQ/i+ANvT+L4LuncMa/xTenWziPlm6eZQ0dPNsNfu8SFh4iC/U3H+4O5GEOvYfbFZgSsT+ZO95ZEv3PIlA4LaK/jdnoGIL9ytwFotycNTk+xzBjxtEHce+b52JnSTNLuaVLOO32GUemfNE6yYIXv+c9G8+qWsklAm+IlfCpsP8bo5tjkvcSUfEJEJaU1cU5lSidDGwtNubl/tUAFh5xHt00bokTTjUwA0ZdFZHAhfPofWqKfFW9tCzPukDU5+d7IIGoTdGOJQw8XRvU+s8BLPHOZWsz/TamZPCYgkn+Drq7KsdRGzT7T3fuAcX81WEK4PbE9/jr3DNY+VdSgClBBX/loBKACf+A6AOi/zgiDNYG0I9ahsjHH8f6jun9V1WOH4APwAfgA/AB+AB8AD4AH4D/G4FR2QJJq0h2/RrFTH3v20KymtASL1RuPX584da19kAdqA312p+Fp6DCOGl8omlUOlPWc2xzZvWkyR6ozaHzU27/NVumFWACU7nL1mDl69ys/5NPef8GLPJUfb0Du2hUVFQdKO0NbF5+lQJOFMoWW+VTY43wRFA3IFJ4RHnzHS5icYKC3AaSLSk3hI2OS6zp54vqku9Pe40tadWPNiJA88GohWDv1lfrW09pTpE757iN1bRPlKcYCLIJiZwwY24junCUV+eFRubATk8aRewd7WFZypoeKJ68C0mqsvwZkcuu1WQmJS334FtOd7GWld/2VhujRPTZPJm4VS72VmjCjpCkPOKClqjZbUCg8PsQcjIzaSZcwJ11yingdfGtNOhJbI3ROBbFREoc7S9IttWkWS/kiNvtrJ9Yd4vz5f0voiR7oyd6v0v/ROXbMnrbZjQ7loEQ1qGT7iUONRh61CSsEo1Yz6z/esZfteYZhaNgAqEF6pDdxS/fndw6c1HW56FotNMvAHNMrU6ekDCYEoawfxpumWq5CLzCL5QrTxTxW+22Lm+u+drKeR91A/R4UX50w1BeLv6mmhHOPII5eboKn0mrQ0eQLfvCwGA6DkxYbLSc35YyuBD+qR3tI5WfH3PA6/BJC4P8xd/23tUU3/Pl2fOtkgvlwEQe/M7RO16eaJ4nCNftEN/CDWryPZ9zruRoFDNbW7AWSYwumI5CIUd4pbreXeWbOqfDv8NofzlaPeRaYt4SXOa/i87hfePvkFMPa+nk3UYt36Z/f6FxPHjsadKYSSprGI5ksHmiks4Svai238NrVS8DVFQAZ2t1CMlgy/yJOmZVdPq+0cmJOvxx0OXSuYUCVg4IuIO7VVLQCH/Z0bEYJG52uo4hsJ4YkWheVsBLtqAsDMxwK5u3p42+sP/W0GwLyVyaWvgAPdTNHB+Bl+koD5TYiMxmZCR5iotBqioq6Yb4kx7SiLgTvWy81yTAJZmH8seDywEPbkeVBnQVcDpTRZ1pjuuuR0Wv20hYHkmDh/hhxxaIX1+vk3xJ9DnQ6t0yNG8GH00aiiE3s5vQE8KlTVVJCrI1j9+f9bnfbXNn4XOVn004B2ztZIUlNROgPMUkbiMBp61kTe6qwz1H3AjcLqIer0HtYxxhZ3x91exwk4+qF2sj59G0l7jYa9LyHxdHGy4WFfALWkUFHD7JbVpD5VvoUf6aL72reF+frkF4ihDSXsSlHZ0lCbv0JnopeyK3PbiAU7MR3cudaDgfdwYZOuDf3oUHYcfZNVATFPeRIR1NgrUtWd5y1mDtesAETCTbzjShWUaLEbk2+KXf9GpXvsOfuN8fYEHedHfBqroP+VlvS3DvUa8Zjw0n70cqZMbj5AYaobQs6yeQSn4GtaSPtbKZv4Y3h3IeHSYVxWr1sskEFtYGmByxvPV3IIC65qONrKwYTdtiHlaHnZA126b/rXvLmBjDj1CLKzPs7HcrZUwGWSDGMcfPBwT7PWIsJNu6DtolG83CDWdPg+bprRK698o+/OZnKMyodHj0QO6wx3TC6ZoGXiXUoWrcbeX/rrvMX+49M1dRofEfodYu+nsx2xSW3M43u4RvPXNPodLCEHTWTEHY6BOzVFJW+HQ4mqbHjB4hbivbsEvg3p6KJPsGO+PBGfFqdlCyKMH8RqEzs782rmOxOV/z9sxeFuBKT3h6hcGdmep4K9tPfzQfiWM/NpBOLMdEcx4FWwtwk0jciPRXbyUtiKwpPRrGUxCZr7kiO1biYtNos1F3FSyyeoVCOB7sh5dnDHVuk0KTuzdzkaJmSX/ydP/IXMIEhWHY2ooO9/RuC/bD5RJYyIQq3jkFfwqMtCMQDVoeLVOMBJADOySWKLIVGJ05fT6+24wbTXRFGl0VJ8oy4J/FXeqdNLEVYYK+uJdznTIc1r2j5dWV+iMKdbKMUFkb2oHBtlwkW7bku6Jg9Q6oRofJZdhA8cVRhf/ZWYdWLlu9IkZ06tvzE+ZcOmZfJrA6ZsU4cDJpRBZhMXLsyxu5TXeK0QoDL84k3+pAdlqGW6cM7hMgijGMVvptfUeq4HGFhfGDNA8wyh60yrJxQphHTdK5Yn+fccmD+Enw/dlBytTp3Gm4oN9R6SeupjJzWHIEfyP37mq3FRP7HSIbg3SOfjSrrX7lZLla/m2F58maLU52Ny6jsEc7KEU1c1q3BF4gH/OO2SZBPcnLSk/hJlZ7kYnQZy6cR3mB6pNjUbxYkVt6uNOPc5IY5jCQ3+Bmpbebs+nV86p+duMu/U8ivZNTc5J0Pgn9lDWB2qFwWyKd+SBV1Puapu4FU5YEbaMZWri8UL8il1/ZS5NBHcS8nd6CsRgv1bZZ6cjsWYjWFYcn2wDsi/nkz3adfLqw+JxVVZyllAyIbYJ3V22L06TxWbwvNasAnUxbYeFlrM3PP1QHoPeKUirywYzIBscHcp87K1p4O7errvxase8bbytZls7WYiTJRRht2/Es+S2GhEyxJ29mwagxVYwr7Y3PQiTJFp1ZKQ8cW3yDIRhaPpTOpqPsRz1VwxsOxNnuyWF4a3cppr8xARrXT9kll7bKF6t5xQkzy2vO5VzAedd8QvEQxgPu7pr34aI3Rmvczbm5EnNK6HmBSTWeyig0dJp662J8xYrlnpLKYr3NYYl5fH1j27qs8oMdTSrcUSfaPBbQIKq65bafE9rnsmAdUOrxWiUO6QmWM5bdBZ0loijqAriZR8qCySwjT6lK5UTyNEV8RxOi2wZJPoNPXh6vDlyuCHywrCcfw1O6jGUvjAOkaa1z5rW5blt+aZkQHqnffSLSVGbiUCVa8Xizy+qCakL2CrWsdnCxaM35hEOPXbx3eIk/VXm+01ry+8bc1k9GTpoGgg6uy/gGu4MNvmznVi/dbT1ocISafVCUFEOpCBPvaJ4pjXc933s0ATN3hGqxEw5WZ3Y1ggneOLDtXhw48sJO5izbKOWN/TyimreKuqpbhSRZX/RHWK2nBRJqpIQqNPU5POnJ+ji5NN4q/Ziw0smQRIXdFvl2od8IM4YsCq14tnjPN5i5lLIXt740sUs6zX8dz+PGK3JXjH38xvVwkBp7kT8daNDk8otJ4HeXWYJvCzyZHYrnIKaatEQOBJ4LD5F8hzO0yD3Hkj9NugPXB2v0Ip64qYaPdd5qFcTKXH0+86oP67tLXC05IYwvlGv3S9AuuoT7mVVRWivJaT8bdeJd/yeniUB0sBEZLPulKoegzFhRkgmC7KIo4Xm47lkTt2wb9oFvOvSdMZKA/PDwNOE5fxPs0MLuVeZ3X8eAIGuuyDLIT7ULHWUvyuLpMU+OxfSpoxPEWsMb3VQ5waXx1gv6KfuU7wSFrDYun3dY9ixQHOot545KCqrlErzc7KaoZnS5ZpK0Ed6wQRG7OEZV/VCGHHHJ4xi2f0D/K/598c8PXmfCoFua4hru6EGrFVYiQo2ucT3pp5UKP9IirIksknzXneleanABbpQB41u8tLSC2VWiR39HiPcJ4oFO1Hm3wsKqeGultuH+LN7eSGP6fFQvhIum/ZgN4xeOLSyA79Ni4MlmlWm8xZaTgxn4KxJnTyZNk/NIR+tgEXNn/k18u/mictPtpQMkkkD+C3hpjTdKeShZfeJzideVzyK9mwMUBqVIEb+6/axz4YlglwZVfNmOH19NNFvxpsumjed/rOXq9s6v+D35pqU5y5O+YrNnFFFPVi45++rlSshHXEbN26E8rXeQ5mqzbWavTswxZEqZ9XuvZ7RBnrWE4zIuCEzJYZMEWW/rcjrnjI3X1Vcxr8XHzpCb7Jz1awECM6iwwqIV4aWcWklOfqzj4eW+xBV3Fli0Ciw4sz/YnbbaqLhjr/jpbWsv642kCkC+8hP/SIOk0v1bzzUNBcroKLJ/usA7ew/lrDCefFPhjvRtR4FneSScLhnvZBiZ0HHhj5pnxaYKbpSU+7asTDI/1cDMad2q6SUEMBQl3X5U0dRTUtbnnSXX4S9NvWB/isz6H++QKVBUUp+oXHJWlPmoGAJTy9fl9dMTBoEiRxFg6Ao8xL25xhA/XXdgq2l4AJXV2Xf6D+L05tCeC4oYwVV0E0fqE7nOwqbfN3uhUQrmTxi3SuCipVlH0MEOfDnBOmN5VNqEWjydmcFiiURfTUgcxORLX+/2Un/I8iLkNrWLA6v7x9iXCxYHjirrxRkHSS1StYpmXd0HyqeJLORF9BK9OfDIxt8Py2/KREyUbPlEnJ9sSjSJkhICpTdRc8adL74TLGjJ2ahEu80PWdLpVimJ3k8/azmvWzsY8weVjauQsU7ChBduY2YxVTQrumnvA7vM2ShhIySaBw/p3c4npj1bIXRiB2puB33LHQyswfX+gefGY0k/blRwS0Tm/kFhidyMPxxTIBDvDTwm3CRXVxTxIW1a9U2WUYHSCW8COOGljdbyKZ9PP2+d02iNanbO6TraS1R2XcMZ8i8tzx1ThBxx2fYgpPPGOfwvsUYpL0pkNPGeQn7rS2ACX2SDtHBpibhZgppHyx4LWeGmEJNVinYR5Ds+JD08E5+MGkfLjVz3pxi1ORk3XxZmohPHliFDTNMDgqpoZT94uvRfH9A0K1L0gYHdylueDyjPdEwBS75550xHLfkSjeOsvJx+oPlRQq1M3hi/0ljWl290rKWXjMllo3I/o8/+OEISWQ1wVJ4heVZ5mpO+t3KSr8PHk57IJSdra2XgtmMRH2log8KVCB1Oup6oPf719/8LUEsDBBQAAgAIABgDfkWDnfSvTQAAAGoAAAAbAAAAdW5pdmVyc2FsL3VuaXZlcnNhbC5wbmcueG1ss7GvyM1RKEstKs7Mz7NVMtQzULK34+WyKShKLctMLVeoAIoZ6RlAgJJCpa2SCRK3PDOlJMNWycLUHCGWkZqZnlFiq2RmYgwX1AcaCQBQSwECAAAUAAIACACBZHlFzoIJN+wCAACICAAAFAAAAAAAAAABAAAAAAAAAAAAdW5pdmVyc2FsL3BsYXllci54bWxQSwECAAAUAAIACAAYA35FoPhvmJsvAAByUwAAFwAAAAAAAAAAAAAAAAAeAwAAdW5pdmVyc2FsL3VuaXZlcnNhbC5wbmdQSwECAAAUAAIACAAYA35Fg530r00AAABqAAAAGwAAAAAAAAABAAAAAADuMgAAdW5pdmVyc2FsL3VuaXZlcnNhbC5wbmcueG1sUEsFBgAAAAADAAMA0AAAAHQzAAAAAA=="/>
  <p:tag name="ISPRING_ULTRA_SCORM_COURSE_ID" val="BD0EA7A6-C439-4744-AE38-80A0823DC042"/>
  <p:tag name="ISPRING_SCORM_RATE_SLIDES" val="1"/>
  <p:tag name="ISPRING_SCORM_PASSING_SCORE" val="100.0000000000"/>
  <p:tag name="ISPRINGONLINEFOLDERID" val="0"/>
  <p:tag name="ISPRINGONLINEFOLDERPATH" val="Content List"/>
  <p:tag name="ISPRINGCLOUDFOLDERID" val="0"/>
  <p:tag name="ISPRINGCLOUDFOLDERPATH" val="Content List"/>
  <p:tag name="ISPRING_OUTPUT_FOLDER" val="C:\Users\USER\Desktop"/>
  <p:tag name="ISPRING_UUID" val="{7DD2536E-B33D-4E5E-8E96-2CD57138EFFF}"/>
  <p:tag name="ISPRING_RESOURCE_FOLDER" val="D:\Documents\Syllable Stress for Schoology\"/>
  <p:tag name="ISPRING_PRESENTATION_PATH" val="D:\Documents\Syllable Stress for Schoology.pptx"/>
  <p:tag name="ISPRING_PROJECT_FOLDER_UPDATED" val="1"/>
  <p:tag name="ISPRING_RESOURCE_PATHS_HASH_PRESENTER" val="a44977f5bee94b5f4646294c8973368b572fa8"/>
  <p:tag name="MMPROD_NEXTUNIQUEID" val="10130"/>
  <p:tag name="MMPROD_DATA" val="&lt;object type=&quot;10002&quot; unique_id=&quot;901&quot;&gt;&lt;property id=&quot;10007&quot; value=&quot;Next&quot;/&gt;&lt;property id=&quot;10008&quot; value=&quot;Back&quot;/&gt;&lt;property id=&quot;10009&quot; value=&quot;Submit&quot;/&gt;&lt;property id=&quot;10012&quot; value=&quot;0&quot;/&gt;&lt;property id=&quot;10022&quot; value=&quot;Try again&quot;/&gt;&lt;property id=&quot;10068&quot; value=&quot;Well done - Click anywhere&quot;/&gt;&lt;property id=&quot;10069&quot; value=&quot;Try again&quot;/&gt;&lt;property id=&quot;10124&quot; value=&quot;Click to continue&quot;/&gt;&lt;property id=&quot;10125&quot; value=&quot;Click to submit answer&quot;/&gt;&lt;property id=&quot;10126&quot; value=&quot;Click to go back&quot;/&gt;&lt;property id=&quot;10127&quot; value=&quot;Clear&quot;/&gt;&lt;property id=&quot;10128&quot; value=&quot;Click to clear&quot;/&gt;&lt;property id=&quot;10133&quot; value=&quot;0&quot;/&gt;&lt;property id=&quot;10134&quot; value=&quot;0&quot;/&gt;&lt;property id=&quot;10135&quot; value=&quot;,&quot;/&gt;&lt;property id=&quot;10136&quot; value=&quot;2&quot;/&gt;&lt;property id=&quot;10156&quot; value=&quot;1&quot;/&gt;&lt;property id=&quot;10157&quot; value=&quot;1&quot;/&gt;&lt;property id=&quot;10158&quot; value=&quot;1&quot;/&gt;&lt;property id=&quot;10177&quot; value=&quot;1&quot;/&gt;&lt;property id=&quot;10183&quot; value=&quot;You must answer the question before continuing&quot;/&gt;&lt;property id=&quot;10185&quot; value=&quot;1&quot;/&gt;&lt;property id=&quot;10188&quot; value=&quot;The time to answer this question has expired.&quot;/&gt;&lt;property id=&quot;10189&quot; value=&quot;1&quot;/&gt;&lt;property id=&quot;10192&quot; value=&quot;C:\Users\USER\Desktop&quot;/&gt;&lt;property id=&quot;10194&quot; value=&quot;0&quot;/&gt;&lt;property id=&quot;10195&quot; value=&quot;1&quot;/&gt;&lt;property id=&quot;10196&quot; value=&quot;0&quot;/&gt;&lt;property id=&quot;10198&quot; value=&quot;100&quot;/&gt;&lt;property id=&quot;10200&quot; value=&quot;1&quot;/&gt;&lt;property id=&quot;10212&quot; value=&quot;1&quot;/&gt;&lt;property id=&quot;10213&quot; value=&quot;1&quot;/&gt;&lt;property id=&quot;10214&quot; value=&quot;0&quot;/&gt;&lt;property id=&quot;10215&quot; value=&quot;0&quot;/&gt;&lt;property id=&quot;10216&quot; value=&quot;0&quot;/&gt;&lt;property id=&quot;10217&quot; value=&quot;1&quot;/&gt;&lt;property id=&quot;10218&quot; value=&quot;0&quot;/&gt;&lt;property id=&quot;10219&quot; value=&quot;0&quot;/&gt;&lt;property id=&quot;10220&quot; value=&quot;&amp;lt;Format Name=&amp;quot;Current Profile&amp;quot;&amp;gt;&amp;lt;Question FontName=&amp;quot;Calibri Light&amp;quot; IsBold=&amp;quot;0&amp;quot; IsItalic=&amp;quot;0&amp;quot; IsUnderline=&amp;quot;0&amp;quot; FontSize=&amp;quot;36&amp;quot; UseDefFont=&amp;quot;0&amp;quot;/&amp;gt;&amp;lt;Answer FontName=&amp;quot;Calibri&amp;quot; IsBold=&amp;quot;0&amp;quot; IsItalic=&amp;quot;0&amp;quot; IsUnderline=&amp;quot;0&amp;quot; FontSize=&amp;quot;28&amp;quot;/&amp;gt;&amp;lt;Button FontName=&amp;quot;Calibri Light&amp;quot; IsBold=&amp;quot;0&amp;quot; IsItalic=&amp;quot;0&amp;quot; IsUnderline=&amp;quot;0&amp;quot; FontSize=&amp;quot;20&amp;quot;/&amp;gt;&amp;lt;Message FontName=&amp;quot;Calibri Light&amp;quot; IsBold=&amp;quot;0&amp;quot; IsItalic=&amp;quot;0&amp;quot; IsUnderline=&amp;quot;0&amp;quot; FontSize=&amp;quot;48&amp;quot;/&amp;gt;&amp;lt;ButtonPlacement Orientation=&amp;quot;Horizontal&amp;quot; Position=&amp;quot;0&amp;quot;/&amp;gt;&amp;lt;/Format&amp;gt;&quot;/&gt;&lt;property id=&quot;10221&quot; value=&quot;&amp;lt;Format Name=&amp;quot;Presentation Default&amp;quot;&amp;gt;&amp;lt;Question FontName=&amp;quot;Garamond&amp;quot; IsBold=&amp;quot;0&amp;quot; IsItalic=&amp;quot;0&amp;quot; IsUnderline=&amp;quot;0&amp;quot; FontSize=&amp;quot;44&amp;quot;/&amp;gt;&amp;lt;Answer FontName=&amp;quot;Garamond&amp;quot; IsBold=&amp;quot;0&amp;quot; IsItalic=&amp;quot;0&amp;quot; IsUnderline=&amp;quot;0&amp;quot; FontSize=&amp;quot;44&amp;quot;/&amp;gt;&amp;lt;Button FontName=&amp;quot;Garamond&amp;quot; IsBold=&amp;quot;0&amp;quot; IsItalic=&amp;quot;0&amp;quot; IsUnderline=&amp;quot;0&amp;quot; FontSize=&amp;quot;14&amp;quot;/&amp;gt;&amp;lt;Message FontName=&amp;quot;Garamond&amp;quot; IsBold=&amp;quot;0&amp;quot; IsItalic=&amp;quot;0&amp;quot; IsUnderline=&amp;quot;0&amp;quot; FontSize=&amp;quot;18&amp;quot;/&amp;gt;&amp;lt;ButtonPlacement Orientation=&amp;quot;Horizontal&amp;quot; Position=&amp;quot;0&amp;quot;/&amp;gt;&amp;lt;/Format&amp;gt; &quot;/&gt;&lt;property id=&quot;10227&quot; value=&quot;1&quot;/&gt;&lt;property id=&quot;10229&quot; value=&quot;0&quot;/&gt;&lt;property id=&quot;10235&quot; value=&quot;0&quot;/&gt;&lt;property id=&quot;10236&quot; value=&quot;0&quot;/&gt;&lt;property id=&quot;10237&quot; value=&quot;0&quot;/&gt;&lt;property id=&quot;10238&quot; value=&quot;-1&quot;/&gt;&lt;property id=&quot;10239&quot; value=&quot;-1&quot;/&gt;&lt;property id=&quot;10240&quot; value=&quot;-1&quot;/&gt;&lt;property id=&quot;10241&quot; value=&quot;-1&quot;/&gt;&lt;property id=&quot;10242&quot; value=&quot;-1&quot;/&gt;&lt;property id=&quot;10243&quot; value=&quot;-1&quot;/&gt;&lt;property id=&quot;10244&quot; value=&quot;1&quot;/&gt;&lt;property id=&quot;10245&quot; value=&quot;0&quot;/&gt;&lt;object type=&quot;10054&quot; unique_id=&quot;10002&quot;&gt;&lt;property id=&quot;10139&quot; value=&quot;1.0&quot;/&gt;&lt;property id=&quot;10141&quot; value=&quot;80&quot;/&gt;&lt;property id=&quot;10143&quot; value=&quot;0&quot;/&gt;&lt;property id=&quot;10144&quot; value=&quot;0&quot;/&gt;&lt;property id=&quot;10145&quot; value=&quot;0&quot;/&gt;&lt;property id=&quot;10146&quot; value=&quot;1&quot;/&gt;&lt;property id=&quot;10147&quot; value=&quot;0&quot;/&gt;&lt;property id=&quot;10148&quot; value=&quot;0&quot;/&gt;&lt;property id=&quot;10149&quot; value=&quot;0&quot;/&gt;&lt;property id=&quot;10150&quot; value=&quot;0&quot;/&gt;&lt;/object&gt;&lt;object type=&quot;10042&quot; unique_id=&quot;903&quot;/&gt;&lt;/object&gt;&#10;"/>
  <p:tag name="MMPROD_THEME_BG_IMAGE" val=""/>
  <p:tag name="MMPROD_UIDATA" val="&lt;database version=&quot;10.0&quot;&gt;&lt;object type=&quot;1&quot; unique_id=&quot;10001&quot;&gt;&lt;property id=&quot;20141&quot; value=&quot;Syllable Stress for Schoology&quot;/&gt;&lt;property id=&quot;20144&quot; value=&quot;0&quot;/&gt;&lt;property id=&quot;20146&quot; value=&quot;1&quot;/&gt;&lt;property id=&quot;20147&quot; value=&quot;0&quot;/&gt;&lt;property id=&quot;20148&quot; value=&quot;2&quot;/&gt;&lt;property id=&quot;20180&quot; value=&quot;3&quot;/&gt;&lt;property id=&quot;20181&quot; value=&quot;0&quot;/&gt;&lt;property id=&quot;20183&quot; value=&quot;0&quot;/&gt;&lt;property id=&quot;20184&quot; value=&quot;7&quot;/&gt;&lt;property id=&quot;20193&quot; value=&quot;-1&quot;/&gt;&lt;property id=&quot;20224&quot; value=&quot;D:\Documents\My Adobe Presentations\Syllable Stress for Schoology&quot;/&gt;&lt;property id=&quot;20226&quot; value=&quot;C:\Users\USER\Desktop\Syllable Stress for Schoology 1a [Recovered].pptx&quot;/&gt;&lt;property id=&quot;20250&quot; value=&quot;7&quot;/&gt;&lt;property id=&quot;20251&quot; value=&quot;1&quot;/&gt;&lt;property id=&quot;20259&quot; value=&quot;0&quot;/&gt;&lt;property id=&quot;20263&quot; value=&quot;1&quot;/&gt;&lt;property id=&quot;20264&quot; value=&quot;1&quot;/&gt;&lt;property id=&quot;20501&quot; value=&quot;C:\Users\USER\Desktop\&quot;/&gt;&lt;property id=&quot;20700&quot; value=&quot;1&quot;/&gt;&lt;object type=&quot;2&quot; unique_id=&quot;10002&quot;&gt;&lt;object type=&quot;3&quot; unique_id=&quot;10004&quot;&gt;&lt;property id=&quot;20148&quot; value=&quot;5&quot;/&gt;&lt;property id=&quot;20300&quot; value=&quot;Slide 1 - &amp;quot;Syllable Stress&amp;quot;&quot;/&gt;&lt;property id=&quot;20303&quot; value=&quot;-1&quot;/&gt;&lt;property id=&quot;20307&quot; value=&quot;256&quot;/&gt;&lt;property id=&quot;20309&quot; value=&quot;-1&quot;/&gt;&lt;/object&gt;&lt;object type=&quot;3&quot; unique_id=&quot;10005&quot;&gt;&lt;property id=&quot;20148&quot; value=&quot;5&quot;/&gt;&lt;property id=&quot;20300&quot; value=&quot;Slide 2 - &amp;quot;What is a syllable?&amp;quot;&quot;/&gt;&lt;property id=&quot;20303&quot; value=&quot;-1&quot;/&gt;&lt;property id=&quot;20307&quot; value=&quot;257&quot;/&gt;&lt;property id=&quot;20309&quot; value=&quot;-1&quot;/&gt;&lt;/object&gt;&lt;object type=&quot;3&quot; unique_id=&quot;10009&quot;&gt;&lt;property id=&quot;20148&quot; value=&quot;5&quot;/&gt;&lt;property id=&quot;20300&quot; value=&quot;Slide 8 - &amp;quot;Syllable Stress – what is it?&amp;quot;&quot;/&gt;&lt;property id=&quot;20303&quot; value=&quot;-1&quot;/&gt;&lt;property id=&quot;20307&quot; value=&quot;260&quot;/&gt;&lt;property id=&quot;20309&quot; value=&quot;-1&quot;/&gt;&lt;/object&gt;&lt;object type=&quot;3&quot; unique_id=&quot;10015&quot;&gt;&lt;property id=&quot;20148&quot; value=&quot;5&quot;/&gt;&lt;property id=&quot;20300&quot; value=&quot;Slide 4 - &amp;quot;Listen to this word - Photograph&amp;quot;&quot;/&gt;&lt;property id=&quot;20303&quot; value=&quot;-1&quot;/&gt;&lt;property id=&quot;20307&quot; value=&quot;265&quot;/&gt;&lt;property id=&quot;20309&quot; value=&quot;-1&quot;/&gt;&lt;/object&gt;&lt;object type=&quot;3&quot; unique_id=&quot;10017&quot;&gt;&lt;property id=&quot;20148&quot; value=&quot;5&quot;/&gt;&lt;property id=&quot;20300&quot; value=&quot;Slide 10 - &amp;quot;Listen to this word - Convict&amp;quot;&quot;/&gt;&lt;property id=&quot;20303&quot; value=&quot;-1&quot;/&gt;&lt;property id=&quot;20307&quot; value=&quot;270&quot;/&gt;&lt;property id=&quot;20309&quot; value=&quot;-1&quot;/&gt;&lt;/object&gt;&lt;object type=&quot;3&quot; unique_id=&quot;10019&quot;&gt;&lt;property id=&quot;20148&quot; value=&quot;5&quot;/&gt;&lt;property id=&quot;20300&quot; value=&quot;Slide 11 - &amp;quot;Listen to this word - Convict&amp;quot;&quot;/&gt;&lt;property id=&quot;20303&quot; value=&quot;-1&quot;/&gt;&lt;property id=&quot;20307&quot; value=&quot;271&quot;/&gt;&lt;property id=&quot;20309&quot; value=&quot;-1&quot;/&gt;&lt;/object&gt;&lt;object type=&quot;3&quot; unique_id=&quot;10021&quot;&gt;&lt;property id=&quot;20148&quot; value=&quot;5&quot;/&gt;&lt;property id=&quot;20300&quot; value=&quot;Slide 12 - &amp;quot;Notice something?&amp;quot;&quot;/&gt;&lt;property id=&quot;20303&quot; value=&quot;-1&quot;/&gt;&lt;property id=&quot;20307&quot; value=&quot;273&quot;/&gt;&lt;property id=&quot;20309&quot; value=&quot;-1&quot;/&gt;&lt;/object&gt;&lt;object type=&quot;3&quot; unique_id=&quot;10022&quot;&gt;&lt;property id=&quot;20148&quot; value=&quot;5&quot;/&gt;&lt;property id=&quot;20300&quot; value=&quot;Slide 13 - &amp;quot;Same spelling, different syllable stress = different meaning&amp;quot;&quot;/&gt;&lt;property id=&quot;20303&quot; value=&quot;-1&quot;/&gt;&lt;property id=&quot;20307&quot; value=&quot;274&quot;/&gt;&lt;property id=&quot;20309&quot; value=&quot;-1&quot;/&gt;&lt;/object&gt;&lt;object type=&quot;3&quot; unique_id=&quot;10023&quot;&gt;&lt;property id=&quot;20148&quot; value=&quot;5&quot;/&gt;&lt;property id=&quot;20300&quot; value=&quot;Slide 15 - &amp;quot;Now that you understand the basics of syllable stress, please return to our Schoology class and complete quiz numb&quot;/&gt;&lt;property id=&quot;20303&quot; value=&quot;-1&quot;/&gt;&lt;property id=&quot;20307&quot; value=&quot;275&quot;/&gt;&lt;property id=&quot;20309&quot; value=&quot;-1&quot;/&gt;&lt;/object&gt;&lt;object type=&quot;3&quot; unique_id=&quot;13120&quot;&gt;&lt;property id=&quot;20148&quot; value=&quot;5&quot;/&gt;&lt;property id=&quot;20300&quot; value=&quot;Slide 7&quot;/&gt;&lt;property id=&quot;20303&quot; value=&quot;-1&quot;/&gt;&lt;property id=&quot;20307&quot; value=&quot;286&quot;/&gt;&lt;property id=&quot;20309&quot; value=&quot;-1&quot;/&gt;&lt;/object&gt;&lt;object type=&quot;3&quot; unique_id=&quot;13121&quot;&gt;&lt;property id=&quot;20148&quot; value=&quot;5&quot;/&gt;&lt;property id=&quot;20300&quot; value=&quot;Slide 14 - &amp;quot;We have learned that if a word has more than one syllable we stress one of the syllables. &amp;quot;&quot;/&gt;&lt;property id=&quot;20303&quot; value=&quot;-1&quot;/&gt;&lt;property id=&quot;20307&quot; value=&quot;287&quot;/&gt;&lt;property id=&quot;20309&quot; value=&quot;-1&quot;/&gt;&lt;/object&gt;&lt;object type=&quot;3&quot; unique_id=&quot;13664&quot;&gt;&lt;property id=&quot;20148&quot; value=&quot;5&quot;/&gt;&lt;property id=&quot;20300&quot; value=&quot;Slide 3 - &amp;quot;Sounds &amp;quot;&quot;/&gt;&lt;property id=&quot;20303&quot; value=&quot;-1&quot;/&gt;&lt;property id=&quot;20307&quot; value=&quot;288&quot;/&gt;&lt;property id=&quot;20309&quot; value=&quot;-1&quot;/&gt;&lt;/object&gt;&lt;object type=&quot;3&quot; unique_id=&quot;14009&quot;&gt;&lt;property id=&quot;20148&quot; value=&quot;5&quot;/&gt;&lt;property id=&quot;20300&quot; value=&quot;Slide 9&quot;/&gt;&lt;property id=&quot;20303&quot; value=&quot;-1&quot;/&gt;&lt;property id=&quot;20307&quot; value=&quot;289&quot;/&gt;&lt;property id=&quot;20309&quot; value=&quot;-1&quot;/&gt;&lt;/object&gt;&lt;object type=&quot;3&quot; unique_id=&quot;14143&quot;&gt;&lt;property id=&quot;20148&quot; value=&quot;5&quot;/&gt;&lt;property id=&quot;20300&quot; value=&quot;Slide 5 - &amp;quot;Listen to this word - Married&amp;quot;&quot;/&gt;&lt;property id=&quot;20303&quot; value=&quot;-1&quot;/&gt;&lt;property id=&quot;20307&quot; value=&quot;291&quot;/&gt;&lt;property id=&quot;20309&quot; value=&quot;-1&quot;/&gt;&lt;/object&gt;&lt;object type=&quot;3&quot; unique_id=&quot;14417&quot;&gt;&lt;property id=&quot;20148&quot; value=&quot;5&quot;/&gt;&lt;property id=&quot;20300&quot; value=&quot;Slide 6 - &amp;quot;Listen to this word &amp;quot;&quot;/&gt;&lt;property id=&quot;20303&quot; value=&quot;-1&quot;/&gt;&lt;property id=&quot;20307&quot; value=&quot;294&quot;/&gt;&lt;property id=&quot;20309&quot; value=&quot;-1&quot;/&gt;&lt;/object&gt;&lt;/object&gt;&lt;object type=&quot;8&quot; unique_id=&quot;10046&quot;&gt;&lt;/object&gt;&lt;object type=&quot;4&quot; unique_id=&quot;10070&quot;&gt;&lt;/object&gt;&lt;object type=&quot;10&quot; unique_id=&quot;10071&quot;&gt;&lt;object type=&quot;11&quot; unique_id=&quot;10072&quot;&gt;&lt;property id=&quot;20180&quot; value=&quot;3&quot;/&gt;&lt;property id=&quot;20181&quot; value=&quot;0&quot;/&gt;&lt;property id=&quot;20183&quot; value=&quot;0&quot;/&gt;&lt;/object&gt;&lt;object type=&quot;12&quot; unique_id=&quot;10203&quot;&gt;&lt;/object&gt;&lt;object type=&quot;13&quot; unique_id=&quot;10389&quot;&gt;&lt;property id=&quot;20180&quot; value=&quot;3&quot;/&gt;&lt;property id=&quot;20181&quot; value=&quot;0&quot;/&gt;&lt;property id=&quot;20183&quot; value=&quot;0&quot;/&gt;&lt;/object&gt;&lt;/object&gt;&lt;/object&gt;&lt;/database&gt;"/>
  <p:tag name="SECTOMILLISECCONVERTED" val="1"/>
  <p:tag name="MMPROD_TAG_VCONFIG" val="PD94bWwgdmVyc2lvbj0iMS4wIj8+DQo8Y29uZmlndXJhdGlvbj4NCgk8YnJhbmRpbmc+DQoJCTx1aWZvbnQgbmFtZT0iRk9OVF9OT1RFU19URVhUIiB2YWx1ZT0iVmVyZGFuYSw5LGZhbHNlLGZhbHNlLGZhbHNlIi8+DQoJPC9icmFuZGluZz4NCgk8Y29sb3JzPg0KCQk8dWljb2xvciBuYW1lPSJwcmltYXJ5IiB2YWx1ZT0iMHg2Rjg0ODgiLz4NCgkJPHVpY29sb3IgbmFtZT0iZ2xvdyIgdmFsdWU9IjB4NjA5NzczIi8+DQoJCTx1aWNvbG9yIG5hbWU9InRleHQiIHZhbHVlPSIweEZGRkZGRiIvPg0KCQk8dWljb2xvciBuYW1lPSJsaWdodCIgdmFsdWU9IjB4NEU1RDYwIi8+DQoJCTx1aWNvbG9yIG5hbWU9InNoYWRvdyIgdmFsdWU9IjB4MDAwMDAwIi8+DQoJCTx1aWNvbG9yIG5hbWU9ImJhY2tncm91bmQiIHZhbHVlPSIweDcyNzk3MSIvPg0KCTwvY29sb3JzPg0KCTxsYXlvdXQ+DQoJCTx1aXNob3cgbmFtZT0icHJlc2VudGF0aW9udGl0bGUiIHZhbHVlPSJ0cnVlIi8+PHVpc2hvdyBuYW1lPSJwcmVzZW50ZXJwaG90byIgdmFsdWU9InRydWUiLz48dWlzaG93IG5hbWU9InByZXNlbnRlcm5hbWUiIHZhbHVlPSJ0cnVlIi8+PHVpc2hvdyBuYW1lPSJwcmVzZW50ZXJ0aXRsZSIgdmFsdWU9InRydWUiLz48dWlzaG93IG5hbWU9InByZXNlbnRlcmVtYWlsIiB2YWx1ZT0idHJ1ZSIvPjx1aXNob3cgbmFtZT0icHJlc2VudGVyYmlvIiB2YWx1ZT0idHJ1ZSIvPjx1aXNob3cgbmFtZT0iY29tcGFueWxvZ28iIHZhbHVlPSJ0cnVlIi8+PHVpc2hvdyBuYW1lPSJzaWRlYmFyIiB2YWx1ZT0idHJ1ZSIvPjx1aXNob3cgbmFtZT0ib3V0bGluZSIgdmFsdWU9InRydWUiLz48dWlzaG93IG5hbWU9InRodW1ibmFpbCIgdmFsdWU9InRydWUiLz4NCgkJPHVpc2hvdyBuYW1lPSJub3RlcyIgdmFsdWU9InRydWUiLz48dWlzaG93IG5hbWU9InNlYXJjaCIgdmFsdWU9InRydWUiLz48dWlzaG93IG5hbWU9InF1aXoiIHZhbHVlPSJ0cnVlIi8+PHVpc2hvdyBuYW1lPSJhdHRhY2htZW50cyIgdmFsdWU9InRydWUiLz48dWlzaG93IG5hbWU9InV0aWxzIiB2YWx1ZT0idHJ1ZSIvPjx1aXNob3cgbmFtZT0idm9sdW1lIiB2YWx1ZT0idHJ1ZSIvPjx1aXNob3cgbmFtZT0icGxheWJhciIgdmFsdWU9InRydWUiLz48dWlzaG93IG5hbWU9InRhbGtpbmdoZWFkIiB2YWx1ZT0idHJ1ZSIvPjx1aXNob3cgbmFtZT0ic2lkZWJhcm9ucmlnaHQiIHZhbHVlPSJ0cnVlIi8+PHVpc2hvdyBuYW1lPSJ2aWV3Y2hhbmdlIiB2YWx1ZT0idHJ1ZSIvPjx1aXNob3cgbmFtZT0iYWx3YXlzU2NydW5jaCIgdmFsdWU9ImZhbHNlIi8+PHVpc2hvdyBuYW1lPSJpbml0aWFsZGlzcGxheW1vZGVpc25vcm1hbCIgdmFsdWU9InRydWUiLz48dWlyZXBsYWNlIG5hbWU9ImxvZ28iIHZhbHVlPSIiLz48dWlyZXBsYWNlIG5hbWU9ImJnaW1hZ2UiIHZhbHVlPSIiLz48dWlyZXBsYWNlIG5hbWU9ImluaXRpYWx0YWIiIHZhbHVlPSJvdXRsaW5lIi8+PHVpc2hvdyBuYW1lPSJjY3RleHRoaWdobGlnaHRpbmciIHZhbHVlPSJ0cnVlIi8+DQoJPC9sYXlvdXQ+DQoJPHByZWxvYWRlcj48c2V0SW50IG5hbWU9ImF1ZGlvQnVmZmVyVGltZSIgdmFsdWU9IjAiLz48L3ByZWxvYWRlcj4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N0b3BwZWQiLz4NCgkJPHVpdGV4dCBuYW1lPSJTQ1JVQkJBUlNUQVRVU19QTEFZSU5HIiB2YWx1ZT0iUGxheWluZyIvPg0KCQk8dWl0ZXh0IG5hbWU9IlNDUlVCQkFSU1RBVFVTX05PQVVESU8iIHZhbHVlPSJObyBBdWRpbyIvPg0KCQk8dWl0ZXh0IG5hbWU9IlNDUlVCQkFSU1RBVFVTX1ZJRFBMQVlJTkciIHZhbHVlPSJWaWRlbyBQbGF5aW5n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1FVSVoiIHZhbHVlPSJRdWl6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UXVpeiBBdHRlbXB0OiIvPg0KCQk8dWl0ZXh0IG5hbWU9IlFVSVpQT0RfUVVJWl9BVFRFTVBUX1ZBTFVFIiB2YWx1ZT0iJW4gb2YgJXQiLz4NCgkJPHVpdGV4dCBuYW1lPSJRVUlaUE9EX1FVSVpfU0NPUkUiIHZhbHVlPSJTY29yZWQ6Ii8+DQoJCTx1aXRleHQgbmFtZT0iUVVJWlBPRF9RVUlaX1BBU1NTQ09SRSIgdmFsdWU9IlBhc3NpbmcgU2NvcmU6Ii8+DQoJCTx1aXRleHQgbmFtZT0iUVVJWlBPRF9RVUlaX01BWFNDT1JFIiB2YWx1ZT0iTWF4IFNjb3JlOiIvPg0KCQk8dWl0ZXh0IG5hbWU9IlFVSVpQT0RfUVVFU0FUTVBUX1NUUiIgdmFsdWU9IkF0dGVtcHQ6ICVuIG9mICV0Ii8+DQoJCTx1aXRleHQgbmFtZT0iUVVJWlBPRF9RVUVTVFlQRV9TVFIiIHZhbHVlPSJUeXBlOiAlcyIvPg0KCQk8dWl0ZXh0IG5hbWU9IlFVSVpQT0RfUVVFU1RZUEVfR1JEIiB2YWx1ZT0iR3JhZGVkIi8+DQoJCTx1aXRleHQgbmFtZT0iUVVJWlBPRF9RVUVTVFlQRV9TVlkiIHZhbHVlPSJTdXJ2ZXkiLz4NCgkJPHVpdGV4dCBuYW1lPSJRVUlaUE9EX1FVSVpBVE1QVF9JTkYiIHZhbHVlPSJJbmZpbml0ZSIvPg0KCQk8dWl0ZXh0IG5hbWU9IlFVSVpQT0RfUVVFU0FUTVBUX0lORiIgdmFsdWU9IkluZmluaXRlIi8+DQoJCTx1aXRleHQgbmFtZT0iV0FSTklOR01TR19ZRVNTVFJJTkciIHZhbHVlPSJZZXMiLz4NCgkJPHVpdGV4dCBuYW1lPSJXQVJOSU5HTVNHX05PU1RSSU5HIiB2YWx1ZT0iTm8iLz4NCgkJPHVpdGV4dCBuYW1lPSJXQVJOSU5HTVNHX1RJVExFU1RSSU5HIiB2YWx1ZT0iUXVpeiBOYXZpZ2F0aW9uIFdhcm5pbmciLz4NCgkJPHVpdGV4dCBuYW1lPSJXQVJOSU5HTVNHX01TR1NUUklORyIgdmFsdWU9IlRoZXJlIGFyZSB1bi1hdHRlbXB0ZWQgcXVlc3Rpb25zIGluIHRoaXMgUXVpei4mI3hBOyYjeEE7Q2xpY2tpbmcgWWVzIHdpbGwgdGFrZSB5b3Ugb3V0IG9mIHRoZSBRdWl6LiBDbGljayBObyB0byBjb250aW51ZSB0aGUgUXVpei4iLz4NCgkJPHVpdGV4dCBuYW1lPSJJTkZPUk1BVElPTl9IMjY0X0ZMQVNIUExBWUVSIiB2YWx1ZT0iVGhlIGN1cnJlbnQgdmVyc2lvbiBvZiBGbGFzaCBQbGF5ZXIgaW5zdGFsbGVkIG9uIHlvdXIgbWFjaGluZSBkb2VzIG5vdCBzdXBwb3J0IHRoaXMgdmlkZW8uIENsaWNrIG9uIHRoZSB2aWRlbyBhcmVhIHRvIGRvd25sb2FkIHRoZSBsYXRlc3Q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m9saWUgJW4iLz4NCgkJPCEtLSBzdWJzdGl0dXRpb246ICVuID09IHNsaWRlIG51bWJlciAtLT4NCgkJPCEtLSBzdWJzdGl0dXRpb246ICV0ID09IHRvdGFsIHNsaWRlIGNvdW50IC0tPg0KCQk8dWl0ZXh0IG5hbWU9IlNDUlVCQkFSU1RBVFVTX1NMSURFSU5GTyIgdmFsdWU9IkZvbGllICVuIC8gJXQgfCAiLz4NCgkJPHVpdGV4dCBuYW1lPSJTQ1JVQkJBUlNUQVRVU19TVE9QUEVEIiB2YWx1ZT0iQmVlbmRldCIvPg0KCQk8dWl0ZXh0IG5hbWU9IlNDUlVCQkFSU1RBVFVTX1BMQVlJTkciIHZhbHVlPSJXaWVkZXJnYWJlIi8+DQoJCTx1aXRleHQgbmFtZT0iU0NSVUJCQVJTVEFUVVNfTk9BVURJTyIgdmFsdWU9IktlaW4gQXVkaW8iLz4NCgkJPHVpdGV4dCBuYW1lPSJTQ1JVQkJBUlNUQVRVU19WSURQTEFZSU5HIiB2YWx1ZT0iVmlkZW8gd2lyZCBhYmdlc3BpZWx0Ii8+DQoJCTx1aXRleHQgbmFtZT0iU0NSVUJCQVJTVEFUVVNfTE9BRElORyIgdmFsdWU9IkxhZGVuIi8+DQoJCTx1aXRleHQgbmFtZT0iU0NSVUJCQVJTVEFUVVNfQlVGRkVSSU5HIiB2YWx1ZT0iUHVmZmVybiIvPg0KCQk8dWl0ZXh0IG5hbWU9IlNDUlVCQkFSU1RBVFVTX1FVRVNUSU9OIiB2YWx1ZT0iRnJhZ2UgYmVhbnR3b3J0ZW4iLz4NCgkJPHVpdGV4dCBuYW1lPSJTQ1JVQkJBUlNUQVRVU19SRVZJRVdRVUlaIiB2YWx1ZT0iTm9jaG1hbHMgZHVyY2hzZWhlbiIvPg0KCQk8IS0tIHN1YnN0aXR1dGlvbjogJW0gPT0gbWludXRlcyByZW1haW5pbmcgLS0+DQoJCTwhLS0gc3Vic3RpdHV0aW9uOiAlcyA9PSBzZWNvbmRzIHJlbWFpbmluZyAtLT4NCgkJPHVpdGV4dCBuYW1lPSJFTEFQU0VEIiB2YWx1ZT0iUmVzdGRhdWVyOiAlbSBNaW51dGVuICVzIFNla3VuZGVuIi8+DQoJCTx1aXRleHQgbmFtZT0iTk9URk9VTkQiIHZhbHVlPSJOaWNodHMgZ2VmdW5kZW4iLz4NCgkJPHVpdGV4dCBuYW1lPSJBVFRBQ0hNRU5UUyIgdmFsdWU9IkFubGFnZW4iLz4NCgkJPCEtLSBzdWJzdGl0dXRpb246ICVwID09IGN1cnJlbnQgc3BlYWtlcidzIHRpdGxlIC0tPg0KCQk8dWl0ZXh0IG5hbWU9IkJJT1dJTl9USVRMRSIgdmFsdWU9IlNwcmVjaGVyOiAlcCIvPg0KCQk8dWl0ZXh0IG5hbWU9IkJJT0JUTl9USVRMRSIgdmFsdWU9IlNwcmVjaGVyIi8+DQoJCTx1aXRleHQgbmFtZT0iRElWSURFUkJUTl9USVRMRSIgdmFsdWU9InwiLz4NCgkJPHVpdGV4dCBuYW1lPSJDT05UQUNUQlROX1RJVExFIiB2YWx1ZT0iS29udGFrdCIvPg0KCQk8dWl0ZXh0IG5hbWU9IlRBQl9RVUlaIiB2YWx1ZT0iUXVpeiIvPg0KCQk8dWl0ZXh0IG5hbWU9IlRBQl9PVVRMSU5FIiB2YWx1ZT0iU3RydWt0dXIiLz4NCgkJPHVpdGV4dCBuYW1lPSJUQUJfVEhVTUIiIHZhbHVlPSJNaW5pYXR1ciIvPg0KCQk8dWl0ZXh0IG5hbWU9IlRBQl9OT1RFUyIgdmFsdWU9Ik5vdGl6ZW4iLz4NCgkJPHVpdGV4dCBuYW1lPSJUQUJfU0VBUkNIIiB2YWx1ZT0iU3VjaGVuIi8+DQoJCTx1aXRleHQgbmFtZT0iU0xJREVfSEVBRElORyIgdmFsdWU9IkZvbGllbnRpdGVsIi8+DQoJCTx1aXRleHQgbmFtZT0iRFVSQVRJT05fSEVBRElORyIgdmFsdWU9IkRhdWVyIi8+DQoJCTx1aXRleHQgbmFtZT0iU0VBUkNIX0hFQURJTkciIHZhbHVlPSJUZXh0IHN1Y2hlbjoiLz4NCgkJPHVpdGV4dCBuYW1lPSJUSFVNQl9IRUFESU5HIiB2YWx1ZT0iRm9saWUiLz4NCgkJPHVpdGV4dCBuYW1lPSJUSFVNQl9JTkZPIiB2YWx1ZT0iRm9saWVudGl0ZWwvRGF1ZXIiLz4NCgkJPHVpdGV4dCBuYW1lPSJBVFRBQ0hOQU1FX0hFQURJTkciIHZhbHVlPSJEYXRlaW5hbWUiLz4NCgkJPHVpdGV4dCBuYW1lPSJBVFRBQ0hTSVpFX0hFQURJTkciIHZhbHVlPSJHcsO2w59lIi8+DQoJCTx1aXRleHQgbmFtZT0iU0xJREVfTk9URVMiIHZhbHVlPSJGb2xpZW5ub3RpemVuIi8+DQoJCTx1aXRleHQgbmFtZT0iQ09VUlNFX1NUQVRVUyIgdmFsdWU9Ik1vZHVsc3RhdHVzIi8+DQoJCTx1aXRleHQgbmFtZT0iUEFTU0VEX1NUUklORyIgdmFsdWU9IkVyZm9sZ3JlaWNoIi8+DQoJCTx1aXRleHQgbmFtZT0iRkFJTEVEX1NUUklORyIgdmFsdWU9IkZlaGxnZXNjaGxhZ2VuIi8+DQoJCTwhLS1xdWl6IHBvZCBhbmQgbWVzc2FnZSBib3ggdGV4dHMtLT4NCgkJPHVpdGV4dCBuYW1lPSJRVUlaUE9EX1FVSVpfQVRURU1QVCIgdmFsdWU9IlF1aXp2ZXJzdWNoOiIvPg0KCQk8dWl0ZXh0IG5hbWU9IlFVSVpQT0RfUVVJWl9BVFRFTVBUX1ZBTFVFIiB2YWx1ZT0iJW4gdm9uICV0Ii8+DQoJCTx1aXRleHQgbmFtZT0iUVVJWlBPRF9RVUlaX1NDT1JFIiB2YWx1ZT0iRXJyZWljaHQ6Ii8+DQoJCTx1aXRleHQgbmFtZT0iUVVJWlBPRF9RVUlaX1BBU1NTQ09SRSIgdmFsdWU9Ik1pbmRlc3RwdW5rdHphaGw6Ii8+DQoJCTx1aXRleHQgbmFtZT0iUVVJWlBPRF9RVUlaX01BWFNDT1JFIiB2YWx1ZT0iTWF4aW1hbGUgUHVua3R6YWhsOiIvPg0KCQk8dWl0ZXh0IG5hbWU9IlFVSVpQT0RfUVVFU0FUTVBUX1NUUiIgdmFsdWU9IlZlcnN1Y2g6ICVuIHZvbiAldCIvPg0KCQk8dWl0ZXh0IG5hbWU9IlFVSVpQT0RfUVVFU1RZUEVfU1RSIiB2YWx1ZT0iVHlwOiAlcyIvPg0KCQk8dWl0ZXh0IG5hbWU9IlFVSVpQT0RfUVVFU1RZUEVfR1JEIiB2YWx1ZT0iQmV3ZXJ0ZXQiLz4NCgkJPHVpdGV4dCBuYW1lPSJRVUlaUE9EX1FVRVNUWVBFX1NWWSIgdmFsdWU9IlVtZnJhZ2UiLz4NCgkJPHVpdGV4dCBuYW1lPSJRVUlaUE9EX1FVSVpBVE1QVF9JTkYiIHZhbHVlPSJVbmVuZGxpY2giLz4NCgkJPHVpdGV4dCBuYW1lPSJRVUlaUE9EX1FVRVNBVE1QVF9JTkYiIHZhbHVlPSJVbmVuZGxpY2giLz4NCgkJPHVpdGV4dCBuYW1lPSJXQVJOSU5HTVNHX1lFU1NUUklORyIgdmFsdWU9IkphIi8+DQoJCTx1aXRleHQgbmFtZT0iV0FSTklOR01TR19OT1NUUklORyIgdmFsdWU9Ik5laW4iLz4NCgkJPHVpdGV4dCBuYW1lPSJXQVJOSU5HTVNHX1RJVExFU1RSSU5HIiB2YWx1ZT0iUXVpem5hdmlnYXRpb25zd2FybnVuZyIvPg0KCQk8dWl0ZXh0IG5hbWU9IldBUk5JTkdNU0dfTVNHU1RSSU5HIiB2YWx1ZT0iSW4gZGllc2VtIFF1aXogZ2lidCBlcyB1bmJlYW50d29ydGV0ZSBGcmFnZW4uJiN4QTsmI3hBO1dlbm4gU2llIGF1ZiAmcXVvdDtKYSZxdW90OyBrbGlja2VuLCB3aXJkIGRhcyBRdWl6IGJlZW5kZXQuIEtsaWNrZW4gU2llIGF1ZiAmcXVvdDtOZWluJnF1b3Q7LCB1bSBtaXQgZGVtIFF1aXogZm9ydHp1ZmFocmVuLiIvPg0KCQk8dWl0ZXh0IG5hbWU9IklORk9STUFUSU9OX0gyNjRfRkxBU0hQTEFZRVIiIHZhbHVlPSJEYXMgVmlkZW8gd2lyZCB2b24gZGVyIG1vbWVudGFuIGF1ZiBkaWVzZW0gQ29tcHV0ZXIgaW5zdGFsbGllcnRlbiBWZXJzaW9uIHZvbiBGbGFzaCBQbGF5ZXIgbmljaHQgdW50ZXJzdMO8dHp0LiBLbGlja2VuIFNpZSBhdWYgZGVuIFZpZGVvYmVyZWljaCwgdW0gZGllIGFrdHVlbGxlIFZlcnNpb24gdm9uIEZsYXNoIFBsYXllciBoZXJ1bnRlcnp1bGFkZ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RlbiBUZWlsbmVobWVybiBkaWUgU2VpdGVubGVpc3RlIGFuemVpZ2VuIi8+DQoJCTx1aXRleHQgbmFtZT0iTVVURSIgdmFsdWU9IkF1cyIvPg0KCQk8dWl0ZXh0IG5hbWU9IkRPQ1dSQVBfVElUTEUiIHZhbHVlPSJQcmVzZW50ZXItQW5oYW5nIi8+DQoJCTx1aXRleHQgbmFtZT0iRE9DV1JBUF9NU0ciIHZhbHVlPSJBdWYgbWVpbmVtIEFyYmVpdHNwbGF0eiBzcGVpY2hlcm4iLz4NCgkJPHVpdGV4dCBuYW1lPSJET0NXUkFQX1BST01QVCIgdmFsdWU9Ilp1bSBIZXJ1bnRlcmxhZGVuIGtsaWNrZW4iLz4NCgk8L2xhbmd1YWdlPg0KCTxsYW5ndWFnZSBpZD0iZn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UgJW4iLz4NCgkJPCEtLSBzdWJzdGl0dXRpb246ICVuID09IHNsaWRlIG51bWJlciAtLT4NCgkJPCEtLSBzdWJzdGl0dXRpb246ICV0ID09IHRvdGFsIHNsaWRlIGNvdW50IC0tPg0KCQk8dWl0ZXh0IG5hbWU9IlNDUlVCQkFSU1RBVFVTX1NMSURFSU5GTyIgdmFsdWU9IkRpYXBvc2l0aXZlICVuIC8gJXQgfCAiLz4NCgkJPHVpdGV4dCBuYW1lPSJTQ1JVQkJBUlNUQVRVU19TVE9QUEVEIiB2YWx1ZT0iQXJyw6p0w6llIi8+DQoJCTx1aXRleHQgbmFtZT0iU0NSVUJCQVJTVEFUVVNfUExBWUlORyIgdmFsdWU9IkxlY3R1cmUiLz4NCgkJPHVpdGV4dCBuYW1lPSJTQ1JVQkJBUlNUQVRVU19OT0FVRElPIiB2YWx1ZT0iUGFzIGRlIHNvbiIvPg0KCQk8dWl0ZXh0IG5hbWU9IlNDUlVCQkFSU1RBVFVTX1ZJRFBMQVlJTkciIHZhbHVlPSJMZWN0dXJlIHZpZMOpbyBlbiBjb3VycyIvPg0KCQk8dWl0ZXh0IG5hbWU9IlNDUlVCQkFSU1RBVFVTX0xPQURJTkciIHZhbHVlPSJDaGFyZ2VtZW50IGVuIGNvdXJzIi8+DQoJCTx1aXRleHQgbmFtZT0iU0NSVUJCQVJTVEFUVVNfQlVGRkVSSU5HIiB2YWx1ZT0iTWlzZSBlbiBtw6ltb2lyZSIvPg0KCQk8dWl0ZXh0IG5hbWU9IlNDUlVCQkFSU1RBVFVTX1FVRVNUSU9OIiB2YWx1ZT0iUsOpcG9uZHJlIMOgIGxhIHF1ZXN0aW9uIi8+DQoJCTx1aXRleHQgbmFtZT0iU0NSVUJCQVJTVEFUVVNfUkVWSUVXUVVJWiIgdmFsdWU9IlLDqXZpc2lvbiBkdSBxdWVzdGlvbm5haXJlIi8+DQoJCTwhLS0gc3Vic3RpdHV0aW9uOiAlbSA9PSBtaW51dGVzIHJlbWFpbmluZyAtLT4NCgkJPCEtLSBzdWJzdGl0dXRpb246ICVzID09IHNlY29uZHMgcmVtYWluaW5nIC0tPg0KCQk8dWl0ZXh0IG5hbWU9IkVMQVBTRUQiIHZhbHVlPSIlbSBtaW51dGVzICVzIHNlY29uZGVzIHJlc3RhbnRlcyIvPg0KCQk8dWl0ZXh0IG5hbWU9Ik5PVEZPVU5EIiB2YWx1ZT0iUmllbiB0cm91dsOpIi8+DQoJCTx1aXRleHQgbmFtZT0iQVRUQUNITUVOVFMiIHZhbHVlPSJQacOoY2VzIGpvaW50ZXMiLz4NCgkJPCEtLSBzdWJzdGl0dXRpb246ICVwID09IGN1cnJlbnQgc3BlYWtlcidzIHRpdGxlIC0tPg0KCQk8dWl0ZXh0IG5hbWU9IkJJT1dJTl9USVRMRSIgdmFsdWU9IkJpbyA6ICVwIi8+DQoJCTx1aXRleHQgbmFtZT0iQklPQlROX1RJVExFIiB2YWx1ZT0iQmlvIDoiLz4NCgkJPHVpdGV4dCBuYW1lPSJESVZJREVSQlROX1RJVExFIiB2YWx1ZT0ifCIvPg0KCQk8dWl0ZXh0IG5hbWU9IkNPTlRBQ1RCVE5fVElUTEUiIHZhbHVlPSJDb250YWN0Ii8+DQoJCTx1aXRleHQgbmFtZT0iVEFCX1FVSVoiIHZhbHVlPSJRdWl6Ii8+DQoJCTx1aXRleHQgbmFtZT0iVEFCX09VVExJTkUiIHZhbHVlPSJQbGFuIi8+DQoJCTx1aXRleHQgbmFtZT0iVEFCX1RIVU1CIiB2YWx1ZT0iRGlhcG9zIi8+DQoJCTx1aXRleHQgbmFtZT0iVEFCX05PVEVTIiB2YWx1ZT0iTm90ZXMiLz4NCgkJPHVpdGV4dCBuYW1lPSJUQUJfU0VBUkNIIiB2YWx1ZT0iUmVjaGVyY2hlIi8+DQoJCTx1aXRleHQgbmFtZT0iU0xJREVfSEVBRElORyIgdmFsdWU9IlRpdHJlIGRlIGxhIGRpYXBvc2l0aXZlIi8+DQoJCTx1aXRleHQgbmFtZT0iRFVSQVRJT05fSEVBRElORyIgdmFsdWU9IkR1csOpZSIvPg0KCQk8dWl0ZXh0IG5hbWU9IlNFQVJDSF9IRUFESU5HIiB2YWx1ZT0iUmVjaGVyY2hlIGRlIHRleHRlIDoiLz4NCgkJPHVpdGV4dCBuYW1lPSJUSFVNQl9IRUFESU5HIiB2YWx1ZT0iRGlhcG9zaXRpdmUiLz4NCgkJPHVpdGV4dCBuYW1lPSJUSFVNQl9JTkZPIiB2YWx1ZT0iVGl0cmUvZHVyw6llIi8+DQoJCTx1aXRleHQgbmFtZT0iQVRUQUNITkFNRV9IRUFESU5HIiB2YWx1ZT0iTm9tIGRlIGZpY2hpZXIiLz4NCgkJPHVpdGV4dCBuYW1lPSJBVFRBQ0hTSVpFX0hFQURJTkciIHZhbHVlPSJUYWlsbGUiLz4NCgkJPHVpdGV4dCBuYW1lPSJTTElERV9OT1RFUyIgdmFsdWU9IkNvbW1lbnRhaXJlcyBkZXMgZGlhcG9zaXRpdmVzIi8+DQoJCTx1aXRleHQgbmFtZT0iQ09VUlNFX1NUQVRVUyIgdmFsdWU9IlN0YXR1dCBkdSBtb2R1bGUiLz4NCgkJPHVpdGV4dCBuYW1lPSJQQVNTRURfU1RSSU5HIiB2YWx1ZT0iUsOpdXNzaSIvPg0KCQk8dWl0ZXh0IG5hbWU9IkZBSUxFRF9TVFJJTkciIHZhbHVlPSJFY2hvdcOpIi8+DQoJCTwhLS1xdWl6IHBvZCBhbmQgbWVzc2FnZSBib3ggdGV4dHMtLT4NCgkJPHVpdGV4dCBuYW1lPSJRVUlaUE9EX1FVSVpfQVRURU1QVCIgdmFsdWU9IlRlbnRhdGl2ZSBkZSBxdWVzdGlvbm5haXJlIDoiLz4NCgkJPHVpdGV4dCBuYW1lPSJRVUlaUE9EX1FVSVpfQVRURU1QVF9WQUxVRSIgdmFsdWU9IiVuIHN1ciAldCIvPg0KCQk8dWl0ZXh0IG5hbWU9IlFVSVpQT0RfUVVJWl9TQ09SRSIgdmFsdWU9Ik5vdGUgb2J0ZW51ZSA6Ii8+DQoJCTx1aXRleHQgbmFtZT0iUVVJWlBPRF9RVUlaX1BBU1NTQ09SRSIgdmFsdWU9Ik5vdGUgZCdhZG1pc3NpYmlsaXTDqcKgOiIvPg0KCQk8dWl0ZXh0IG5hbWU9IlFVSVpQT0RfUVVJWl9NQVhTQ09SRSIgdmFsdWU9Ik5vdGUgbWF4aW1hbGUgOiIvPg0KCQk8dWl0ZXh0IG5hbWU9IlFVSVpQT0RfUVVFU0FUTVBUX1NUUiIgdmFsdWU9IlRlbnRhdGl2ZSA6ICVuIHN1ciAldCIvPg0KCQk8dWl0ZXh0IG5hbWU9IlFVSVpQT0RfUVVFU1RZUEVfU1RSIiB2YWx1ZT0iVHlwZTogJXMiLz4NCgkJPHVpdGV4dCBuYW1lPSJRVUlaUE9EX1FVRVNUWVBFX0dSRCIgdmFsdWU9Ik5vdMOpIi8+DQoJCTx1aXRleHQgbmFtZT0iUVVJWlBPRF9RVUVTVFlQRV9TVlkiIHZhbHVlPSJFbnF1w6p0ZSIvPg0KCQk8dWl0ZXh0IG5hbWU9IlFVSVpQT0RfUVVJWkFUTVBUX0lORiIgdmFsdWU9IklsbGltaXTDqSIvPg0KCQk8dWl0ZXh0IG5hbWU9IlFVSVpQT0RfUVVFU0FUTVBUX0lORiIgdmFsdWU9IklsbGltaXTDqSIvPg0KCQk8dWl0ZXh0IG5hbWU9IldBUk5JTkdNU0dfWUVTU1RSSU5HIiB2YWx1ZT0iT3VpIi8+DQoJCTx1aXRleHQgbmFtZT0iV0FSTklOR01TR19OT1NUUklORyIgdmFsdWU9Ik5vbiIvPg0KCQk8dWl0ZXh0IG5hbWU9IldBUk5JTkdNU0dfVElUTEVTVFJJTkciIHZhbHVlPSJBdmVydGlzc2VtZW50IGRlIG5hdmlnYXRpb24gZHUgcXVlc3Rpb25uYWlyZSIvPg0KCQk8dWl0ZXh0IG5hbWU9IldBUk5JTkdNU0dfTVNHU1RSSU5HIiB2YWx1ZT0iVm91cyBuJ2F2ZXogcGFzIHLDqXBvbmR1IMOgIGNlcnRhaW5lcyBxdWVzdGlvbnMgZGUgY2UgcXVlc3Rpb25uYWlyZS4mI3hBOyYjeEE7U2kgdm91cyBjbGlxdWV6IHN1ciBPdWksIHZvdXMgcXVpdHRlcmV6IGxlIHF1ZXN0aW9ubmFpcmUuIENsaXF1ZXogc3VyIE5vbiBwb3VyIGNvbnRpbnVlciBsZSBxdWVzdGlvbm5haXJlLiIvPg0KCQk8dWl0ZXh0IG5hbWU9IklORk9STUFUSU9OX0gyNjRfRkxBU0hQTEFZRVIiIHZhbHVlPSJMYSB2ZXJzaW9uIGRlIEZsYXNoIFBsYXllciBhY3R1ZWxsZW1lbnQgaW5zdGFsbMOpZSBzdXIgdm90cmUgbWFjaGluZSBuZSBwcmVuZCBwYXMgZW4gY2hhcmdlIGNlIHR5cGUgZGUgdmlkw6lvLiBDbGlxdWV6IHN1ciBsYSB6b25lIHZpZMOpbyBwb3VyIHTDqWzDqWNoYXJnZXIgbGEgZGVybmnDqHJlIHZlcnNpb24gZGU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jgrnjg6njgqTjg4kgOiAlbiIvPg0KCQk8IS0tIHN1YnN0aXR1dGlvbjogJW4gPT0gc2xpZGUgbnVtYmVyIC0tPg0KCQk8IS0tIHN1YnN0aXR1dGlvbjogJXQgPT0gdG90YWwgc2xpZGUgY291bnQgLS0+DQoJCTx1aXRleHQgbmFtZT0iU0NSVUJCQVJTVEFUVVNfU0xJREVJTkZPIiB2YWx1ZT0i44K544Op44Kk44OJIDogJW4gLyAldCB8ICIvPg0KCQk8dWl0ZXh0IG5hbWU9IlNDUlVCQkFSU1RBVFVTX1NUT1BQRUQiIHZhbHVlPSLlgZzmraIiLz4NCgkJPHVpdGV4dCBuYW1lPSJTQ1JVQkJBUlNUQVRVU19QTEFZSU5HIiB2YWx1ZT0i5YaN55Sf5LitIi8+DQoJCTx1aXRleHQgbmFtZT0iU0NSVUJCQVJTVEFUVVNfTk9BVURJTyIgdmFsdWU9Iumfs+WjsOOBquOBlyIvPg0KCQk8dWl0ZXh0IG5hbWU9IlNDUlVCQkFSU1RBVFVTX1ZJRFBMQVlJTkciIHZhbHVlPSLjg5Pjg4fjgqrlho3nlJ/kuK0iLz4NCgkJPHVpdGV4dCBuYW1lPSJTQ1JVQkJBUlNUQVRVU19MT0FESU5HIiB2YWx1ZT0i44Ot44O844OJ5LitIi8+DQoJCTx1aXRleHQgbmFtZT0iU0NSVUJCQVJTVEFUVVNfQlVGRkVSSU5HIiB2YWx1ZT0i44OQ44OD44OV44Kh5LitIi8+DQoJCTx1aXRleHQgbmFtZT0iU0NSVUJCQVJTVEFUVVNfUVVFU1RJT04iIHZhbHVlPSLos6rllY/jgavnrZTjgYjjgabkuIvjgZXjgYQiLz4NCgkJPHVpdGV4dCBuYW1lPSJTQ1JVQkJBUlNUQVRVU19SRVZJRVdRVUlaIiB2YWx1ZT0i44Kv44Kk44K644KS44Os44OT44Ol44O844GX44Gm44GE44G+44GZIi8+DQoJCTwhLS0gc3Vic3RpdHV0aW9uOiAlbSA9PSBtaW51dGVzIHJlbWFpbmluZyAtLT4NCgkJPCEtLSBzdWJzdGl0dXRpb246ICVzID09IHNlY29uZHMgcmVtYWluaW5nIC0tPg0KCQk8dWl0ZXh0IG5hbWU9IkVMQVBTRUQiIHZhbHVlPSLmrovjgoogOiAlbSDliIYgJXMg56eSIi8+DQoJCTx1aXRleHQgbmFtZT0iTk9URk9VTkQiIHZhbHVlPSLkvZXjgoLopovjgaTjgYvjgorjgb7jgZvjgpMiLz4NCgkJPHVpdGV4dCBuYW1lPSJBVFRBQ0hNRU5UUyIgdmFsdWU9Iua3u+S7mCIvPg0KCQk8IS0tIHN1YnN0aXR1dGlvbjogJXAgPT0gY3VycmVudCBzcGVha2VyJ3MgdGl0bGUgLS0+DQoJCTx1aXRleHQgbmFtZT0iQklPV0lOX1RJVExFIiB2YWx1ZT0i57WM5q20IDogJXAiLz4NCgkJPHVpdGV4dCBuYW1lPSJCSU9CVE5fVElUTEUiIHZhbHVlPSLntYzmrbQiLz4NCgkJPHVpdGV4dCBuYW1lPSJESVZJREVSQlROX1RJVExFIiB2YWx1ZT0ifCIvPg0KCQk8dWl0ZXh0IG5hbWU9IkNPTlRBQ1RCVE5fVElUTEUiIHZhbHVlPSLjgYrllY/jgYTlkIjjgo/jgZsiLz4NCgkJPHVpdGV4dCBuYW1lPSJUQUJfUVVJWiIgdmFsdWU9IuOCr+OCpOOCuiIvPg0KCQk8dWl0ZXh0IG5hbWU9IlRBQl9PVVRMSU5FIiB2YWx1ZT0i44Ki44Km44OI44Op44Kk44OzIi8+DQoJCTx1aXRleHQgbmFtZT0iVEFCX1RIVU1CIiB2YWx1ZT0i44K144Og44ON44O844OrIi8+DQoJCTx1aXRleHQgbmFtZT0iVEFCX05PVEVTIiB2YWx1ZT0i44OO44O844OIIi8+DQoJCTx1aXRleHQgbmFtZT0iVEFCX1NFQVJDSCIgdmFsdWU9IuaknOe0oiIvPg0KCQk8dWl0ZXh0IG5hbWU9IlNMSURFX0hFQURJTkciIHZhbHVlPSLjgrnjg6njgqTjg4njgr/jgqTjg4jjg6siLz4NCgkJPHVpdGV4dCBuYW1lPSJEVVJBVElPTl9IRUFESU5HIiB2YWx1ZT0i6ZW344GVIi8+DQoJCTx1aXRleHQgbmFtZT0iU0VBUkNIX0hFQURJTkciIHZhbHVlPSLmpJzntKLjgZnjgovjg4bjgq3jgrnjg4ggOiAiLz4NCgkJPHVpdGV4dCBuYW1lPSJUSFVNQl9IRUFESU5HIiB2YWx1ZT0i44K544Op44Kk44OJIi8+DQoJCTx1aXRleHQgbmFtZT0iVEhVTUJfSU5GTyIgdmFsdWU9IuOCueODqeOCpOODieOCv+OCpOODiOODqyAvIOmVt+OBlSIvPg0KCQk8dWl0ZXh0IG5hbWU9IkFUVEFDSE5BTUVfSEVBRElORyIgdmFsdWU9IuODleOCoeOCpOODq+WQjSIvPg0KCQk8dWl0ZXh0IG5hbWU9IkFUVEFDSFNJWkVfSEVBRElORyIgdmFsdWU9IuOCteOCpOOCuiIvPg0KCQk8dWl0ZXh0IG5hbWU9IlNMSURFX05PVEVTIiB2YWx1ZT0i44K544Op44Kk44OJ44OO44O844OIIi8+DQoJCTx1aXRleHQgbmFtZT0iQ09VUlNFX1NUQVRVUyIgdmFsdWU9IuODouOCuOODpeODvOODq+OCueODhuODvOOCv+OCuSIvPg0KCQk8dWl0ZXh0IG5hbWU9IlBBU1NFRF9TVFJJTkciIHZhbHVlPSLlkIjmoLwiLz4NCgkJPHVpdGV4dCBuYW1lPSJGQUlMRURfU1RSSU5HIiB2YWx1ZT0i5LiN5ZCI5qC8Ii8+DQoJCTwhLS1xdWl6IHBvZCBhbmQgbWVzc2FnZSBib3ggdGV4dHMtLT4NCgkJPHVpdGV4dCBuYW1lPSJRVUlaUE9EX1FVSVpfQVRURU1QVCIgdmFsdWU9IuOCr+OCpOOCuuippuihjOWbnuaVsCA6ICIvPg0KCQk8dWl0ZXh0IG5hbWU9IlFVSVpQT0RfUVVJWl9BVFRFTVBUX1ZBTFVFIiB2YWx1ZT0iJW4gLyAldCIvPg0KCQk8dWl0ZXh0IG5hbWU9IlFVSVpQT0RfUVVJWl9TQ09SRSIgdmFsdWU9IuOCueOCs+OCoiA6ICIvPg0KCQk8dWl0ZXh0IG5hbWU9IlFVSVpQT0RfUVVJWl9QQVNTU0NPUkUiIHZhbHVlPSLlkIjmoLzngrkgOiIvPg0KCQk8dWl0ZXh0IG5hbWU9IlFVSVpQT0RfUVVJWl9NQVhTQ09SRSIgdmFsdWU9IuacgOmrmOW+l+eCuSA6ICIvPg0KCQk8dWl0ZXh0IG5hbWU9IlFVSVpQT0RfUVVFU0FUTVBUX1NUUiIgdmFsdWU9IuippuihjOWbnuaVsCA6ICVuIC8gJXQiLz4NCgkJPHVpdGV4dCBuYW1lPSJRVUlaUE9EX1FVRVNUWVBFX1NUUiIgdmFsdWU9IuOCv+OCpOODlyA6ICVzIi8+DQoJCTx1aXRleHQgbmFtZT0iUVVJWlBPRF9RVUVTVFlQRV9HUkQiIHZhbHVlPSLoqZXkvqEiLz4NCgkJPHVpdGV4dCBuYW1lPSJRVUlaUE9EX1FVRVNUWVBFX1NWWSIgdmFsdWU9IuOCouODs+OCseODvOODiCIvPg0KCQk8dWl0ZXh0IG5hbWU9IlFVSVpQT0RfUVVJWkFUTVBUX0lORiIgdmFsdWU9IueEoeWItumZkCIvPg0KCQk8dWl0ZXh0IG5hbWU9IlFVSVpQT0RfUVVFU0FUTVBUX0lORiIgdmFsdWU9IueEoeWItumZkCIvPg0KCQk8dWl0ZXh0IG5hbWU9IldBUk5JTkdNU0dfWUVTU1RSSU5HIiB2YWx1ZT0i44Gv44GEIi8+DQoJCTx1aXRleHQgbmFtZT0iV0FSTklOR01TR19OT1NUUklORyIgdmFsdWU9IuOBhOOBhOOBiCIvPg0KCQk8dWl0ZXh0IG5hbWU9IldBUk5JTkdNU0dfVElUTEVTVFJJTkciIHZhbHVlPSLjgq/jgqTjgrrjga7jg4rjg5PjgrLjg7zjgrfjg6fjg7PjgavplqLjgZnjgovorablkYoiLz4NCgkJPHVpdGV4dCBuYW1lPSJXQVJOSU5HTVNHX01TR1NUUklORyIgdmFsdWU9IuOBk+OBruOCr+OCpOOCuuOBq+OBr+OAgeOBvuOBoOino+etlOOBl+OBpuOBhOOBquOBhOizquWVj+OBjOOBguOCiuOBvuOBmeOAgiYjeEE7JiN4QTsg44Kv44Kk44K644KS57WC5LqG44GZ44KL44Gr44Gv44CB44CM44Gv44GE44CN44KS44Kv44Oq44OD44Kv44GX44G+44GZ44CC44Kv44Kk44K644KS57aa6KGM44GZ44KL44Gr44Gv44CB44CM44GE44GE44GI44CN44KS44Kv44Oq44OD44Kv44GX44G+44GZ44CCIi8+DQoJCTx1aXRleHQgbmFtZT0iSU5GT1JNQVRJT05fSDI2NF9GTEFTSFBMQVlFUiIgdmFsdWU9IuOBiuS9v+OBhOOBruOCs+ODs+ODlOODpeODvOOCv+OBq+ePvuWcqOOCpOODs+OCueODiOODvOODq+OBleOCjOOBpuOBhOOCiyBGbGFzaCBQbGF5ZXIg44Gu44OQ44O844K444On44Oz44Gv44CB44GT44Gu44OT44OH44Kq44KS44K144Od44O844OI44GX44Gm44GE44G+44Gb44KT44CC5pyA5paw44GuIEZsYXNoIFBsYXllciDjgpLjg4Djgqbjg7Pjg63jg7zjg4njgZnjgovjgavjga/jgIHjg5Pjg4fjgqrpoJjln5/jgpLjgq/jg6rjg4Pjgq/jgZfjgabjgY/jgaDjgZXjgYT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7Iqs65287J2065OcICVuIi8+DQoJCTwhLS0gc3Vic3RpdHV0aW9uOiAlbiA9PSBzbGlkZSBudW1iZXIgLS0+DQoJCTwhLS0gc3Vic3RpdHV0aW9uOiAldCA9PSB0b3RhbCBzbGlkZSBjb3VudCAtLT4NCgkJPHVpdGV4dCBuYW1lPSJTQ1JVQkJBUlNUQVRVU19TTElERUlORk8iIHZhbHVlPSLsiqzrnbzsnbTrk5wgJW4gLyAldCB8ICIvPg0KCQk8dWl0ZXh0IG5hbWU9IlNDUlVCQkFSU1RBVFVTX1NUT1BQRUQiIHZhbHVlPSLspJHsp4DrkKgiLz4NCgkJPHVpdGV4dCBuYW1lPSJTQ1JVQkJBUlNUQVRVU19QTEFZSU5HIiB2YWx1ZT0i7J6s7IOdIi8+DQoJCTx1aXRleHQgbmFtZT0iU0NSVUJCQVJTVEFUVVNfTk9BVURJTyIgdmFsdWU9IuyYpOuUlOyYpCDsl4bsnYwiLz4NCgkJPHVpdGV4dCBuYW1lPSJTQ1JVQkJBUlNUQVRVU19WSURQTEFZSU5HIiB2YWx1ZT0i67mE65SU7JikIOyerOyDnSDspJEiLz4NCgkJPHVpdGV4dCBuYW1lPSJTQ1JVQkJBUlNUQVRVU19MT0FESU5HIiB2YWx1ZT0i66Gc65SpIi8+DQoJCTx1aXRleHQgbmFtZT0iU0NSVUJCQVJTVEFUVVNfQlVGRkVSSU5HIiB2YWx1ZT0i67KE7Y2866eBIi8+DQoJCTx1aXRleHQgbmFtZT0iU0NSVUJCQVJTVEFUVVNfUVVFU1RJT04iIHZhbHVlPSLsp4jrrLjsl5Ag64u17ZWY6riwIi8+DQoJCTx1aXRleHQgbmFtZT0iU0NSVUJCQVJTVEFUVVNfUkVWSUVXUVVJWiIgdmFsdWU9IuyniOusuCDri6Tsi5zrs7TquLAiLz4NCgkJPCEtLSBzdWJzdGl0dXRpb246ICVtID09IG1pbnV0ZXMgcmVtYWluaW5nIC0tPg0KCQk8IS0tIHN1YnN0aXR1dGlvbjogJXMgPT0gc2Vjb25kcyByZW1haW5pbmcgLS0+DQoJCTx1aXRleHQgbmFtZT0iRUxBUFNFRCIgdmFsdWU9IiVt67aEICVz7LSIIOuCqOydjCIvPg0KCQk8dWl0ZXh0IG5hbWU9Ik5PVEZPVU5EIiB2YWx1ZT0i7JeG7J2MIi8+DQoJCTx1aXRleHQgbmFtZT0iQVRUQUNITUVOVFMiIHZhbHVlPSLssqjrtoAg7YyM7J28Ii8+DQoJCTwhLS0gc3Vic3RpdHV0aW9uOiAlcCA9PSBjdXJyZW50IHNwZWFrZXIncyB0aXRsZSAtLT4NCgkJPHVpdGV4dCBuYW1lPSJCSU9XSU5fVElUTEUiIHZhbHVlPSLqsr3roKUg7IaM6rCcOiAlcCIvPg0KCQk8dWl0ZXh0IG5hbWU9IkJJT0JUTl9USVRMRSIgdmFsdWU9IuqyveugpSDshozqsJwiLz4NCgkJPHVpdGV4dCBuYW1lPSJESVZJREVSQlROX1RJVExFIiB2YWx1ZT0ifCIvPg0KCQk8dWl0ZXh0IG5hbWU9IkNPTlRBQ1RCVE5fVElUTEUiIHZhbHVlPSLsl7Drnb3sspgiLz4NCgkJPHVpdGV4dCBuYW1lPSJUQUJfUVVJWiIgdmFsdWU9Iu2AtOymi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x1aXRleHQgbmFtZT0iQ09VUlNFX1NUQVRVUyIgdmFsdWU9IuuqqOuTiCDsg4Htg5wiLz4NCgkJPHVpdGV4dCBuYW1lPSJQQVNTRURfU1RSSU5HIiB2YWx1ZT0i7ZWp6rKpIi8+DQoJCTx1aXRleHQgbmFtZT0iRkFJTEVEX1NUUklORyIgdmFsdWU9Iuu2iO2VqeqyqSIvPg0KCQk8IS0tcXVpeiBwb2QgYW5kIG1lc3NhZ2UgYm94IHRleHRzLS0+DQoJCTx1aXRleHQgbmFtZT0iUVVJWlBPRF9RVUlaX0FUVEVNUFQiIHZhbHVlPSLtgLTspogg7Iuc64+EIO2an+yImDoiLz4NCgkJPHVpdGV4dCBuYW1lPSJRVUlaUE9EX1FVSVpfQVRURU1QVF9WQUxVRSIgdmFsdWU9IiVuLyV0Ii8+DQoJCTx1aXRleHQgbmFtZT0iUVVJWlBPRF9RVUlaX1NDT1JFIiB2YWx1ZT0i65Od7KCQOiIvPg0KCQk8dWl0ZXh0IG5hbWU9IlFVSVpQT0RfUVVJWl9QQVNTU0NPUkUiIHZhbHVlPSLthrXqs7wg7KCQ7IiYOiIvPg0KCQk8dWl0ZXh0IG5hbWU9IlFVSVpQT0RfUVVJWl9NQVhTQ09SRSIgdmFsdWU9Iuy1nOqzoCDsoJDsiJg6Ii8+DQoJCTx1aXRleHQgbmFtZT0iUVVJWlBPRF9RVUVTQVRNUFRfU1RSIiB2YWx1ZT0i7Iuc64+EIO2an+yImDogJW4vJXQiLz4NCgkJPHVpdGV4dCBuYW1lPSJRVUlaUE9EX1FVRVNUWVBFX1NUUiIgdmFsdWU9IuycoO2YlTogJXMiLz4NCgkJPHVpdGV4dCBuYW1lPSJRVUlaUE9EX1FVRVNUWVBFX0dSRCIgdmFsdWU9IuygkOyImCDrp6TquLDquLAg7JmE66OMIi8+DQoJCTx1aXRleHQgbmFtZT0iUVVJWlBPRF9RVUVTVFlQRV9TVlkiIHZhbHVlPSLshKTrrLgg7KGw7IKsIi8+DQoJCTx1aXRleHQgbmFtZT0iUVVJWlBPRF9RVUlaQVRNUFRfSU5GIiB2YWx1ZT0i66y07ZWcIi8+DQoJCTx1aXRleHQgbmFtZT0iUVVJWlBPRF9RVUVTQVRNUFRfSU5GIiB2YWx1ZT0i66y07ZWcIi8+DQoJCTx1aXRleHQgbmFtZT0iV0FSTklOR01TR19ZRVNTVFJJTkciIHZhbHVlPSLsmIgiLz4NCgkJPHVpdGV4dCBuYW1lPSJXQVJOSU5HTVNHX05PU1RSSU5HIiB2YWx1ZT0i7JWE64uI7JikIi8+DQoJCTx1aXRleHQgbmFtZT0iV0FSTklOR01TR19USVRMRVNUUklORyIgdmFsdWU9Iu2AtOymiCDrgrTruYTqsozsnbTshZgg6rK96rOgIi8+DQoJCTx1aXRleHQgbmFtZT0iV0FSTklOR01TR19NU0dTVFJJTkciIHZhbHVlPSLsnbQg7YC07KaI7JeQ7IScIOyLnOuPhO2VmOyngCDslYrsnYAg7KeI66y47J20IOyeiOyKteuLiOuLpC4mI3hBOyYjeEE77YC07KaI66W8IOyiheujjO2VmOugpOuptCBb7JiIXeulvCDtgbTrpq3tlZjqs6AsIO2AtOymiOulvCDqs4Tsho3tlZjroKTrqbQgW+yVhOuLiOyYpF3rpbwg7YG066at7ZWY7Iut7Iuc7JikLiIvPg0KCQk8dWl0ZXh0IG5hbWU9IklORk9STUFUSU9OX0gyNjRfRkxBU0hQTEFZRVIiIHZhbHVlPSLsi5zsiqTthZzsl5Ag7ISk7LmY65CY7Ja0IOyeiOuKlCDtmITsnqwg67KE7KCE7J2YIEZsYXNoIFBsYXllcuuKlCDsnbQg67mE65SU7Jik66W8IOyngOybkO2VmOyngCDslYrsirXri4jri6QuIOy1nOyLoCBGbGFzaCBQbGF5ZXLrpbwg64uk7Jq066Gc65Oc7ZWY66Ck66m0IOu5hOuUlOyYpCDsmIHsl63snYQg7YG066at7ZWY7Iut7Iuc7Jik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ssLjsl6zsnpDsl5Dqsowg7IS466GcIOunieuMgCDrs7TsnbTquLAiLz4NCgkJPHVpdGV4dCBuYW1lPSJNVVRFIiB2YWx1ZT0i7J2M7IaM6rGwIi8+DQoJCTx1aXRleHQgbmFtZT0iRE9DV1JBUF9USVRMRSIgdmFsdWU9IlByZXNlbnRlciDtjIzsnbwg7LKo67aAIi8+DQoJCTx1aXRleHQgbmFtZT0iRE9DV1JBUF9NU0ciIHZhbHVlPSLrgrQg7Lu07ZOo7YSw7JeQIOyggOyepSIvPg0KCQk8dWl0ZXh0IG5hbWU9IkRPQ1dSQVBfUFJPTVBUIiB2YWx1ZT0i7YG066at7ZWY7JesIOuLpOyatOuhnOuTnCIvPg0KCTwvbGFuZ3VhZ2U+DQoJPGxhbmd1YWdlIGlkPSJlcy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YSAlbiIvPg0KCQk8IS0tIHN1YnN0aXR1dGlvbjogJW4gPT0gc2xpZGUgbnVtYmVyIC0tPg0KCQk8IS0tIHN1YnN0aXR1dGlvbjogJXQgPT0gdG90YWwgc2xpZGUgY291bnQgLS0+DQoJCTx1aXRleHQgbmFtZT0iU0NSVUJCQVJTVEFUVVNfU0xJREVJTkZPIiB2YWx1ZT0iRGlhcG9zaXRpdmEgJW4gLyAldCB8ICIvPg0KCQk8dWl0ZXh0IG5hbWU9IlNDUlVCQkFSU1RBVFVTX1NUT1BQRUQiIHZhbHVlPSJEZXRlbmlkYSIvPg0KCQk8dWl0ZXh0IG5hbWU9IlNDUlVCQkFSU1RBVFVTX1BMQVlJTkciIHZhbHVlPSJSZXByb2R1Y2llbmRvIi8+DQoJCTx1aXRleHQgbmFtZT0iU0NSVUJCQVJTVEFUVVNfTk9BVURJTyIgdmFsdWU9IlNpbiBzb25pZG8iLz4NCgkJPHVpdGV4dCBuYW1lPSJTQ1JVQkJBUlNUQVRVU19WSURQTEFZSU5HIiB2YWx1ZT0iVsOtZGVvIGVuIHJlcHJvZC4iLz4NCgkJPHVpdGV4dCBuYW1lPSJTQ1JVQkJBUlNUQVRVU19MT0FESU5HIiB2YWx1ZT0iQ2FyZ2FuZG8iLz4NCgkJPHVpdGV4dCBuYW1lPSJTQ1JVQkJBUlNUQVRVU19CVUZGRVJJTkciIHZhbHVlPSJBbG1hY2VuYW5kbyBlbiBiw7pmZXIiLz4NCgkJPHVpdGV4dCBuYW1lPSJTQ1JVQkJBUlNUQVRVU19RVUVTVElPTiIgdmFsdWU9IkNvbnRlc3RhciBwcmVndW50YSIvPg0KCQk8dWl0ZXh0IG5hbWU9IlNDUlVCQkFSU1RBVFVTX1JFVklFV1FVSVoiIHZhbHVlPSJSZXZpc2FuZG8gcHJ1ZWJhIi8+DQoJCTwhLS0gc3Vic3RpdHV0aW9uOiAlbSA9PSBtaW51dGVzIHJlbWFpbmluZyAtLT4NCgkJPCEtLSBzdWJzdGl0dXRpb246ICVzID09IHNlY29uZHMgcmVtYWluaW5nIC0tPg0KCQk8dWl0ZXh0IG5hbWU9IkVMQVBTRUQiIHZhbHVlPSIlbSBtaW51dG9zICVzIHNlZ3VuZG9zIHJlc3RhbnRlcyIvPg0KCQk8dWl0ZXh0IG5hbWU9Ik5PVEZPVU5EIiB2YWx1ZT0iTm8gc2UgaGEgZW5jb250cmFkbyBuYWRhIi8+DQoJCTx1aXRleHQgbmFtZT0iQVRUQUNITUVOVFMiIHZhbHVlPSJBcmNoaXZvcyBhZGp1bnRvcyIvPg0KCQk8IS0tIHN1YnN0aXR1dGlvbjogJXAgPT0gY3VycmVudCBzcGVha2VyJ3MgdGl0bGUgLS0+DQoJCTx1aXRleHQgbmFtZT0iQklPV0lOX1RJVExFIiB2YWx1ZT0iQmlvZ3JhZsOtYTogJXAiLz4NCgkJPHVpdGV4dCBuYW1lPSJCSU9CVE5fVElUTEUiIHZhbHVlPSJCaW9ncmFmw61hIi8+DQoJCTx1aXRleHQgbmFtZT0iRElWSURFUkJUTl9USVRMRSIgdmFsdWU9InwiLz4NCgkJPHVpdGV4dCBuYW1lPSJDT05UQUNUQlROX1RJVExFIiB2YWx1ZT0iQ29udGFjdG8iLz4NCgkJPHVpdGV4dCBuYW1lPSJUQUJfUVVJWiIgdmFsdWU9IlBydWViYSIvPg0KCQk8dWl0ZXh0IG5hbWU9IlRBQl9PVVRMSU5FIiB2YWx1ZT0iQ29udG9ybm8iLz4NCgkJPHVpdGV4dCBuYW1lPSJUQUJfVEhVTUIiIHZhbHVlPSJNaW5pYXQuIi8+DQoJCTx1aXRleHQgbmFtZT0iVEFCX05PVEVTIiB2YWx1ZT0iTm90YXMiLz4NCgkJPHVpdGV4dCBuYW1lPSJUQUJfU0VBUkNIIiB2YWx1ZT0iQnVzY2FyIi8+DQoJCTx1aXRleHQgbmFtZT0iU0xJREVfSEVBRElORyIgdmFsdWU9IlTDrXR1bG8gZGUgZGlhcG9zaXRpdmEiLz4NCgkJPHVpdGV4dCBuYW1lPSJEVVJBVElPTl9IRUFESU5HIiB2YWx1ZT0iRHVyYWMuIi8+DQoJCTx1aXRleHQgbmFtZT0iU0VBUkNIX0hFQURJTkciIHZhbHVlPSJCdXNjYXIgdGV4dG86Ii8+DQoJCTx1aXRleHQgbmFtZT0iVEhVTUJfSEVBRElORyIgdmFsdWU9IkRpYXBvc2l0aXZhIi8+DQoJCTx1aXRleHQgbmFtZT0iVEhVTUJfSU5GTyIgdmFsdWU9IkR1ci4vVMOtdC4gZGlhcC4iLz4NCgkJPHVpdGV4dCBuYW1lPSJBVFRBQ0hOQU1FX0hFQURJTkciIHZhbHVlPSJOb21icmUgZGUgYXJjaGl2byIvPg0KCQk8dWl0ZXh0IG5hbWU9IkFUVEFDSFNJWkVfSEVBRElORyIgdmFsdWU9IlRhbWHDsW8iLz4NCgkJPHVpdGV4dCBuYW1lPSJTTElERV9OT1RFUyIgdmFsdWU9Ik5vdGFzIGRlIGRpYXBvc2l0aXZhIi8+DQoJCTx1aXRleHQgbmFtZT0iQ09VUlNFX1NUQVRVUyIgdmFsdWU9IkVzdGFkbyBkZSBtb2R1bG8iLz4NCgkJPHVpdGV4dCBuYW1lPSJQQVNTRURfU1RSSU5HIiB2YWx1ZT0iQXByb2JhZG8iLz4NCgkJPHVpdGV4dCBuYW1lPSJGQUlMRURfU1RSSU5HIiB2YWx1ZT0iU3VzcGVuc28iLz4NCgkJPCEtLXF1aXogcG9kIGFuZCBtZXNzYWdlIGJveCB0ZXh0cy0tPg0KCQk8dWl0ZXh0IG5hbWU9IlFVSVpQT0RfUVVJWl9BVFRFTVBUIiB2YWx1ZT0iSW50ZW50byBkZSBwcnVlYmE6Ii8+DQoJCTx1aXRleHQgbmFtZT0iUVVJWlBPRF9RVUlaX0FUVEVNUFRfVkFMVUUiIHZhbHVlPSIlbiBkZSAldCIvPg0KCQk8dWl0ZXh0IG5hbWU9IlFVSVpQT0RfUVVJWl9TQ09SRSIgdmFsdWU9IlB1bnR1YWNpw7NuOiIvPg0KCQk8dWl0ZXh0IG5hbWU9IlFVSVpQT0RfUVVJWl9QQVNTU0NPUkUiIHZhbHVlPSJQdW50dWFjacOzbiBwYXJhIGFwcm9iYXI6Ii8+DQoJCTx1aXRleHQgbmFtZT0iUVVJWlBPRF9RVUlaX01BWFNDT1JFIiB2YWx1ZT0iUHVudHVhY2nDs24gbcOheGltYToiLz4NCgkJPHVpdGV4dCBuYW1lPSJRVUlaUE9EX1FVRVNBVE1QVF9TVFIiIHZhbHVlPSJJbnRlbnRvczogJW4gZGUgJXQiLz4NCgkJPHVpdGV4dCBuYW1lPSJRVUlaUE9EX1FVRVNUWVBFX1NUUiIgdmFsdWU9IlRpcG86ICVzIi8+DQoJCTx1aXRleHQgbmFtZT0iUVVJWlBPRF9RVUVTVFlQRV9HUkQiIHZhbHVlPSJDb24gcHVudHVhY2nDs24iLz4NCgkJPHVpdGV4dCBuYW1lPSJRVUlaUE9EX1FVRVNUWVBFX1NWWSIgdmFsdWU9IkVuY3Vlc3RhIi8+DQoJCTx1aXRleHQgbmFtZT0iUVVJWlBPRF9RVUlaQVRNUFRfSU5GIiB2YWx1ZT0iSW5maW5pdG8iLz4NCgkJPHVpdGV4dCBuYW1lPSJRVUlaUE9EX1FVRVNBVE1QVF9JTkYiIHZhbHVlPSJJbmZpbml0byIvPg0KCQk8dWl0ZXh0IG5hbWU9IldBUk5JTkdNU0dfWUVTU1RSSU5HIiB2YWx1ZT0iU8OtIi8+DQoJCTx1aXRleHQgbmFtZT0iV0FSTklOR01TR19OT1NUUklORyIgdmFsdWU9Ik5vIi8+DQoJCTx1aXRleHQgbmFtZT0iV0FSTklOR01TR19USVRMRVNUUklORyIgdmFsdWU9IkF2aXNvIGRlIG5hdmVnYWNpw7NuIGRlIHBydWViYSIvPg0KCQk8dWl0ZXh0IG5hbWU9IldBUk5JTkdNU0dfTVNHU1RSSU5HIiB2YWx1ZT0iSGF5IHByZWd1bnRhcyBzaW4gaW50ZW50b3MgZW4gZXN0YSBwcnVlYmEuJiN4QTsmI3hBO1BhcmEgc2FsaXIgZGUgbGEgcHJ1ZWJhLCBoYWdhIGNsaWMgZW4gU8OtLiBQYXJhIGNvbnRpbnVhciwgaGFnYSBjbGljIGVuIE5vLiIvPg0KCQk8dWl0ZXh0IG5hbWU9IklORk9STUFUSU9OX0gyNjRfRkxBU0hQTEFZRVIiIHZhbHVlPSJMYSB2ZXJzacOzbiBhY3R1YWwgZGUgRmxhc2ggUGxheWVyIGluc3RhbGFkYSBlbiBlbCBvcmRlbmFkb3Igbm8gZXMgY29tcGF0aWJsZSBjb24gZXN0ZSB2w61kZW8uIEhhZ2EgY2xpYyBlbiBlbCDDoXJlYSBkZSB2w61kZW8gcGFyYSBkZXNjYXJnYXIgbGEgw7psdGltYSB2ZXJzacOz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jogJXAiLz4NCgkJPCEtLSBzdWJzdGl0dXRpb246ICVwID09IHByZXNlbnRhdGlvbiB0aXRsZSAtLT4NCgkJPCEtLSBzdWJzdGl0dXRpb246ICVzID09IHNsaWRlIHRpdGxlIC0tPg0KCQk8IS0tIHN1YnN0aXR1dGlvbjogJW4gPT0gc2xpZGUgbnVtYmVyIC0tPg0KCQk8dWl0ZXh0IG5hbWU9IkJPT0tNQVJLU0xJREUiIHZhbHVlPSJBZG9iZSBQcmVzZW50ZXI6ICVwICVzIi8+DQoJCTx1aXRleHQgbmFtZT0iU0hPV1NJREVCQVIiIHZhbHVlPSJNb3N0cmFyIGJhcnJhIGxhdGVyYWwgYSBsb3MgcGFydGljaXBhbnRlcyIvPg0KCQk8dWl0ZXh0IG5hbWU9Ik1VVEUiIHZhbHVlPSJTaWxlbmNpYXIiLz4NCgkJPHVpdGV4dCBuYW1lPSJET0NXUkFQX1RJVExFIiB2YWx1ZT0iQXJjaGl2byBhZGp1bnRvIGRlIFByZXNlbnRlciIvPg0KCQk8dWl0ZXh0IG5hbWU9IkRPQ1dSQVBfTVNHIiB2YWx1ZT0iR3VhcmRhciBlbiBNaSBQQyIvPg0KCQk8dWl0ZXh0IG5hbWU9IkRPQ1dSQVBfUFJPTVBUIiB2YWx1ZT0iSGFnYSBjbGljIGVuIERlc2NhcmdhciIvPg0KCTwvbGFuZ3VhZ2U+DQoJPGxhbmd1YWdlIGlkPSJwdC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TbGlkZSAlbiIvPg0KCQk8IS0tIHN1YnN0aXR1dGlvbjogJW4gPT0gc2xpZGUgbnVtYmVyIC0tPg0KCQk8IS0tIHN1YnN0aXR1dGlvbjogJXQgPT0gdG90YWwgc2xpZGUgY291bnQgLS0+DQoJCTx1aXRleHQgbmFtZT0iU0NSVUJCQVJTVEFUVVNfU0xJREVJTkZPIiB2YWx1ZT0iU2xpZGUgJW4gLyAldCB8ICIvPg0KCQk8dWl0ZXh0IG5hbWU9IlNDUlVCQkFSU1RBVFVTX1NUT1BQRUQiIHZhbHVlPSJQYXJhZG8iLz4NCgkJPHVpdGV4dCBuYW1lPSJTQ1JVQkJBUlNUQVRVU19QTEFZSU5HIiB2YWx1ZT0iUmVwcm9kdXppbmRvIi8+DQoJCTx1aXRleHQgbmFtZT0iU0NSVUJCQVJTVEFUVVNfTk9BVURJTyIgdmFsdWU9IlNlbSDDoXVkaW8iLz4NCgkJPHVpdGV4dCBuYW1lPSJTQ1JVQkJBUlNUQVRVU19WSURQTEFZSU5HIiB2YWx1ZT0iVsOtZGVvIGVtIHJlcHJvZHXDp8OjbyIvPg0KCQk8dWl0ZXh0IG5hbWU9IlNDUlVCQkFSU1RBVFVTX0xPQURJTkciIHZhbHVlPSJDYXJyZWdhbmRvIi8+DQoJCTx1aXRleHQgbmFtZT0iU0NSVUJCQVJTVEFUVVNfQlVGRkVSSU5HIiB2YWx1ZT0iQXJtYXplbmFuZG8gZW0gYnVmZmVyIi8+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+DQoJCTx1aXRleHQgbmFtZT0iRUxBUFNFRCIgdmFsdWU9IiVtIG1pbnV0b3MgJXMgc2VndW5kb3MgcmVzdGFudGVzIi8+DQoJCTx1aXRleHQgbmFtZT0iTk9URk9VTkQiIHZhbHVlPSJOYWRhIGVuY29udHJhZG8iLz4NCgkJPHVpdGV4dCBuYW1lPSJBVFRBQ0hNRU5UUyIgdmFsdWU9IkFuZXhv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+DQoJCTx1aXRleHQgbmFtZT0iRFVSQVRJT05fSEVBRElORyIgdmFsdWU9IkR1cmHDp8OjbyIvPg0KCQk8dWl0ZXh0IG5hbWU9IlNFQVJDSF9IRUFESU5HIiB2YWx1ZT0iUHJvY3VyYXIgdGV4dG86Ii8+DQoJCTx1aXRleHQgbmFtZT0iVEhVTUJfSEVBRElORyIgdmFsdWU9IlNsaWRlIi8+DQoJCTx1aXRleHQgbmFtZT0iVEhVTUJfSU5GTyIgdmFsdWU9IlTDrXR1bG8vRHVyYcOnw6NvIGRvIHNsaWRlIi8+DQoJCTx1aXRleHQgbmFtZT0iQVRUQUNITkFNRV9IRUFESU5HIiB2YWx1ZT0iTm9tZSBkbyBhcnF1aXZvIi8+DQoJCTx1aXRleHQgbmFtZT0iQVRUQUNIU0laRV9IRUFESU5HIiB2YWx1ZT0iVGFtYW5obyIvPg0KCQk8dWl0ZXh0IG5hbWU9IlNMSURFX05PVEVTIiB2YWx1ZT0iQW5vdGHDp8O1ZXMgZG8gc2xpZGUiLz4NCgkJPHVpdGV4dCBuYW1lPSJDT1VSU0VfU1RBVFVTIiB2YWx1ZT0iU3RhdHVzIGRvIG3Ds2R1bG8iLz4NCgkJPHVpdGV4dCBuYW1lPSJQQVNTRURfU1RSSU5HIiB2YWx1ZT0iQXByb3ZhZG8iLz4NCgkJPHVpdGV4dCBuYW1lPSJGQUlMRURfU1RSSU5HIiB2YWx1ZT0iUmVwcm92YWRvIi8+DQoJCTwhLS1xdWl6IHBvZCBhbmQgbWVzc2FnZSBib3ggdGV4dHMtLT4NCgkJPHVpdGV4dCBuYW1lPSJRVUlaUE9EX1FVSVpfQVRURU1QVCIgdmFsdWU9IlRlbnRhdGl2YSBubyBxdWVzdGlvbsOhcmlvOiIvPg0KCQk8dWl0ZXh0IG5hbWU9IlFVSVpQT0RfUVVJWl9BVFRFTVBUX1ZBTFVFIiB2YWx1ZT0iJW4gZGUgJXQiLz4NCgkJPHVpdGV4dCBuYW1lPSJRVUlaUE9EX1FVSVpfU0NPUkUiIHZhbHVlPSJQb250dWHDp8OjbzoiLz4NCgkJPHVpdGV4dCBuYW1lPSJRVUlaUE9EX1FVSVpfUEFTU1NDT1JFIiB2YWx1ZT0iUG9udHVhw6fDo28gZGUgYXByb3Zhw6fDo286Ii8+DQoJCTx1aXRleHQgbmFtZT0iUVVJWlBPRF9RVUlaX01BWFNDT1JFIiB2YWx1ZT0iUG9udHVhw6fDo28gbcOheGltYToiLz4NCgkJPHVpdGV4dCBuYW1lPSJRVUlaUE9EX1FVRVNBVE1QVF9TVFIiIHZhbHVlPSJUZW50YXRpdmE6ICVuIGRlICV0Ii8+DQoJCTx1aXRleHQgbmFtZT0iUVVJWlBPRF9RVUVTVFlQRV9TVFIiIHZhbHVlPSJUaXBvOiAlcyIvPg0KCQk8dWl0ZXh0IG5hbWU9IlFVSVpQT0RfUVVFU1RZUEVfR1JEIiB2YWx1ZT0iQ2xhc3NpZmljYXTDs3JpYSIvPg0KCQk8dWl0ZXh0IG5hbWU9IlFVSVpQT0RfUVVFU1RZUEVfU1ZZIiB2YWx1ZT0iUGVzcXVpc2EiLz4NCgkJPHVpdGV4dCBuYW1lPSJRVUlaUE9EX1FVSVpBVE1QVF9JTkYiIHZhbHVlPSJJbmZpbml0byIvPg0KCQk8dWl0ZXh0IG5hbWU9IlFVSVpQT0RfUVVFU0FUTVBUX0lORiIgdmFsdWU9IkluZmluaXRvIi8+DQoJCTx1aXRleHQgbmFtZT0iV0FSTklOR01TR19ZRVNTVFJJTkciIHZhbHVlPSJTaW0iLz4NCgkJPHVpdGV4dCBuYW1lPSJXQVJOSU5HTVNHX05PU1RSSU5HIiB2YWx1ZT0iTsOjbyIvPg0KCQk8dWl0ZXh0IG5hbWU9IldBUk5JTkdNU0dfVElUTEVTVFJJTkciIHZhbHVlPSJBbGVydGEgZGUgbmF2ZWdhw6fDo28gZG8gcXVlc3Rpb27DoXJpbyIvPg0KCQk8dWl0ZXh0IG5hbWU9IldBUk5JTkdNU0dfTVNHU1RSSU5HIiB2YWx1ZT0iRXhpc3RlbSBwZXJndW50YXMgcXVlIG7Do28gZm9yYW0gcmVzcG9uZGlkYXMgbmVzdGUgcXVlc3Rpb27DoXJpby4mI3hBOyYjeEE7Q2xpcXVlIGVtIFNpbSBwYXJhIHNhaXIgZG8gcXVlc3Rpb27DoXJpbyBvdSBlbSBOw6NvIHNlIHF1aXNlciBjb250aW51YXIuIi8+DQoJCTx1aXRleHQgbmFtZT0iSU5GT1JNQVRJT05fSDI2NF9GTEFTSFBMQVlFUiIgdmFsdWU9IkEgdmVyc8OjbyBhdHVhbCBkbyBGbGFzaCBQbGF5ZXIgaW5zdGFsYWRhIG5vIGNvbXB1dGFkb3IgbsOjbyBvZmVyZWNlIHN1cG9ydGUgYSBlc3NlIHbDrWRlby4gQ2xpcXVlIG5hIMOhcmVhIGRvIHbDrWRlbyBwYXJhIGJhaXhhciBhIHZlcnPDo28gbWFpcyByZWNlbnRlIGRv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ciBiYXJyYSBsYXRlcmFsIGFvIHBhcnRpY2lwYW50ZXMiLz4NCgkJPHVpdGV4dCBuYW1lPSJNVVRFIiB2YWx1ZT0iTXVkbyIvPg0KCQk8dWl0ZXh0IG5hbWU9IkRPQ1dSQVBfVElUTEUiIHZhbHVlPSJBbmV4byBkZSBhcnF1aXZvIGRvIFByZXNlbnRlciIvPg0KCQk8dWl0ZXh0IG5hbWU9IkRPQ1dSQVBfTVNHIiB2YWx1ZT0iU2FsdmFyIGVtIE1ldSBjb21wdXRhZG9yIi8+DQoJCTx1aXRleHQgbmFtZT0iRE9DV1JBUF9QUk9NUFQiIHZhbHVlPSJDbGlxdWUgcGFyYSBiYWl4YXIiLz4NCgk8L2xhbmd1YWdlPg0KCTxsYW5ndWFnZSBpZD0iaX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SW50ZXJyb3R0byIvPg0KCQk8dWl0ZXh0IG5hbWU9IlNDUlVCQkFSU1RBVFVTX1BMQVlJTkciIHZhbHVlPSJSaXByb2R1emlvbmUiLz4NCgkJPHVpdGV4dCBuYW1lPSJTQ1JVQkJBUlNUQVRVU19OT0FVRElPIiB2YWx1ZT0iQXVkaW8gaW5hdHQuIi8+DQoJCTx1aXRleHQgbmFtZT0iU0NSVUJCQVJTVEFUVVNfVklEUExBWUlORyIgdmFsdWU9IlZpZGVvIGluIHJpcHJvZHV6aW9uZSIvPg0KCQk8dWl0ZXh0IG5hbWU9IlNDUlVCQkFSU1RBVFVTX0xPQURJTkciIHZhbHVlPSJDYXJpY2FtZW50byIvPg0KCQk8dWl0ZXh0IG5hbWU9IlNDUlVCQkFSU1RBVFVTX0JVRkZFUklORyIgdmFsdWU9IkJ1ZmZlcmluZyIvPg0KCQk8dWl0ZXh0IG5hbWU9IlNDUlVCQkFSU1RBVFVTX1FVRVNUSU9OIiB2YWx1ZT0iUmlzcG9uZGkgYSBkb21hbmRhIi8+DQoJCTx1aXRleHQgbmFtZT0iU0NSVUJCQVJTVEFUVVNfUkVWSUVXUVVJWiIgdmFsdWU9IlJldmlzaW9uZSBkZWwgcXVpeiIvPg0KCQk8IS0tIHN1YnN0aXR1dGlvbjogJW0gPT0gbWludXRlcyByZW1haW5pbmcgLS0+DQoJCTwhLS0gc3Vic3RpdHV0aW9uOiAlcyA9PSBzZWNvbmRzIHJlbWFpbmluZyAtLT4NCgkJPHVpdGV4dCBuYW1lPSJFTEFQU0VEIiB2YWx1ZT0iJW0gTWludXRpICVzIFNlY29uZGkgcmltYW5lbnRpIi8+DQoJCTx1aXRleHQgbmFtZT0iTk9URk9VTkQiIHZhbHVlPSJOZXNzdW4gZWxlbWVudG8gdHJvdmF0byIvPg0KCQk8dWl0ZXh0IG5hbWU9IkFUVEFDSE1FTlRTIiB2YWx1ZT0iQWxsZWdhdGk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LiIvPg0KCQk8dWl0ZXh0IG5hbWU9IlRBQl9RVUlaIiB2YWx1ZT0iUXVpeiIvPg0KCQk8dWl0ZXh0IG5hbWU9IlRBQl9PVVRMSU5FIiB2YWx1ZT0iU3RydXR0dXJhIi8+DQoJCTx1aXRleHQgbmFtZT0iVEFCX1RIVU1CIiB2YWx1ZT0iTWluaWF0dXJlIi8+DQoJCTx1aXRleHQgbmFtZT0iVEFCX05PVEVTIiB2YWx1ZT0iTm90ZSIvPg0KCQk8dWl0ZXh0IG5hbWU9IlRBQl9TRUFSQ0giIHZhbHVlPSJDZXJjYSIvPg0KCQk8dWl0ZXh0IG5hbWU9IlNMSURFX0hFQURJTkciIHZhbHVlPSJUaXRvbG8gZGlhcG9zaXRpdmEiLz4NCgkJPHVpdGV4dCBuYW1lPSJEVVJBVElPTl9IRUFESU5HIiB2YWx1ZT0iRHVyYXRhIi8+DQoJCTx1aXRleHQgbmFtZT0iU0VBUkNIX0hFQURJTkciIHZhbHVlPSJDZXJjYSB0ZXN0bzoiLz4NCgkJPHVpdGV4dCBuYW1lPSJUSFVNQl9IRUFESU5HIiB2YWx1ZT0iRGlhcG9zaXRpdmEiLz4NCgkJPHVpdGV4dCBuYW1lPSJUSFVNQl9JTkZPIiB2YWx1ZT0iVGl0b2xvL1RlbXBvIi8+DQoJCTx1aXRleHQgbmFtZT0iQVRUQUNITkFNRV9IRUFESU5HIiB2YWx1ZT0iTm9tZSBmaWxlIi8+DQoJCTx1aXRleHQgbmFtZT0iQVRUQUNIU0laRV9IRUFESU5HIiB2YWx1ZT0iRGltZW5zaW9uZSIvPg0KCQk8dWl0ZXh0IG5hbWU9IlNMSURFX05PVEVTIiB2YWx1ZT0iTm90ZSBkaWFwb3NpdGl2YS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x1aXRleHQgbmFtZT0iQ09VUlNFX1NUQVRVUyIgdmFsdWU9Ik1vZHVsZSBTdGF0dXMiLz4NCgkJPHVpdGV4dCBuYW1lPSJQQVNTRURfU1RSSU5HIiB2YWx1ZT0iUGFzc2VkIi8+DQoJCTx1aXRleHQgbmFtZT0iRkFJTEVEX1NUUklORyIgdmFsdWU9IkZhaWxlZCIvPg0KCQk8IS0tcXVpeiBwb2QgYW5kIG1lc3NhZ2UgYm94IHRleHRzLS0+DQoJCTx1aXRleHQgbmFtZT0iUVVJWlBPRF9RVUlaX0FUVEVNUFQiIHZhbHVlPSJRdWl6cG9naW5nOiIvPg0KCQk8dWl0ZXh0IG5hbWU9IlFVSVpQT0RfUVVJWl9BVFRFTVBUX1ZBTFVFIiB2YWx1ZT0iJW4gdmFuICV0Ii8+DQoJCTx1aXRleHQgbmFtZT0iUVVJWlBPRF9RVUlaX1NDT1JFIiB2YWx1ZT0iQmVoYWFsZGUgc2NvcmU6Ii8+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+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+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+DQoJCTx1aXRleHQgbmFtZT0iRE9DV1JBUF9USVRMRSIgdmFsdWU9IlByZXNlbnRlci1iZXN0YW5kc2JpamxhZ2UiLz4NCgkJPHVpdGV4dCBuYW1lPSJET0NXUkFQX01TRyIgdmFsdWU9Ik9wc2xhYW4gaW4gRGV6ZSBjb21wdXRlciIvPg0KCQk8dWl0ZXh0IG5hbWU9IkRPQ1dSQVBfUFJPTVBUIiB2YWx1ZT0iS2xpayBvbSB0ZSBkb3dubG9hZGVuIi8+DQoJPC9sYW5ndWFnZT4NCgk8bGFuZ3VhZ2UgaWQ9ImNuIj4NCgkJPCEtLSBmb3JtYXQgZm9yIHVpZm9udCB2YWx1ZSBpcyAiZm9udCxzaXplLGlzYm9sZCxpc2l0YWxpYyxpc3NoYWRvd2VkIiAtLT4NCgkJPHVpZm9udCBuYW1lPSJGT05UX1FVSVpaSU5HIiB2YWx1ZT0i5a6L5L2TLTE4MDMwLDEwLGZhbHNlLGZhbHNlLGZhbHNlIi8+DQoJCTx1aWZvbnQgbmFtZT0iRk9OVF9TQ1JVQlNUQVRVUyIgdmFsdWU9IuWui+S9ky0xODAzMCwxMCx0cnVlLGZhbHNlLHRydWUiLz4NCgkJPHVpZm9udCBuYW1lPSJGT05UX1NDUlVCVElNRSIgdmFsdWU9IuWui+S9ky0xODAzMCwxMCxmYWxzZSxmYWxzZSx0cnVlIi8+DQoJCTx1aWZvbnQgbmFtZT0iRk9OVF9FTEFQU0VEVElNRSIgdmFsdWU9IuWui+S9ky0xODAzMCwxMCx0cnVlLGZhbHNlLHRydWUiLz4NCgkJPHVpZm9udCBuYW1lPSJGT05UX1VUSUxTTUVOVSIgdmFsdWU9IuWui+S9ky0xODAzMCwxMCx0cnVlLGZhbHNlLGZhbHNlIi8+DQoJCTx1aWZvbnQgbmFtZT0iRk9OVF9UQUJTIiB2YWx1ZT0i5a6L5L2TLTE4MDMwLDE0LHRydWUsZmFsc2UsdHJ1ZSIvPg0KCQk8dWlmb250IG5hbWU9IkZPTlRfUFJFU0VOVEFUSU9OTkFNRSIgdmFsdWU9IuWui+S9ky0xODAzMCwxNCxmYWxzZSxmYWxzZSx0cnVlIi8+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+DQoJCTx1aWZvbnQgbmFtZT0iRk9OVF9PVVRMSU5FIiB2YWx1ZT0i5a6L5L2TLTE4MDMwLDEyLGZhbHNlLGZhbHNlLHRydWUiLz4NCgkJPHVpZm9udCBuYW1lPSJGT05UX1NFQVJDSCIgdmFsdWU9IuWui+S9ky0xODAzMCwxMixmYWxzZSxmYWxzZSx0cnVlIi8+DQoJCTx1aWZvbnQgbmFtZT0iRk9OVF9USFVNQiIgdmFsdWU9IuWui+S9ky0xODAzMCwxMCxmYWxzZSxmYWxzZSx0cnVlIi8+DQoJCTx1aWZvbnQgbmFtZT0iRk9OVF9CSU9XSU4iIHZhbHVlPSLlrovkvZMtMTgwMzAsMTIsZmFsc2UsZmFsc2UsZmFsc2UiLz4NCgkJPHVpZm9udCBuYW1lPSJGT05UX0xJU1RIRUFESU5HIiB2YWx1ZT0i5a6L5L2TLTE4MDMwLDEwLGZhbHNlLGZhbHNlLGZhbHNlIi8+DQoJCTx1aWZvbnQgbmFtZT0iRk9OVF9XSU5USVRMRSIgdmFsdWU9IuWui+S9ky0xODAzMCwxMCxmYWxzZSxmYWxzZSx0cnVlIi8+DQoJCTx1aWZvbnQgbmFtZT0iRk9OVF9BVFRBQ0hNRU5UUyIgdmFsdWU9IuWui+S9ky0xODAzMCwxMixmYWxzZSxmYWxzZSx0cnVlIi8+DQoJCTwhLS1xdWl6IHBvZCBhbmQgbWVzc2FnZSBib3ggdGV4dCBmb250cy0tPg0KCQk8dWlmb250IG5hbWU9IkZPTlRfTVNHQk9YX1dJTlRJVExFIiB2YWx1ZT0i5a6L5L2TLTE4MDMwLDEyLHRydWUsZmFsc2UsdHJ1ZSIvPg0KCQk8dWlmb250IG5hbWU9IkZPTlRfTVNHQk9YX01TRyIgdmFsdWU9IuWui+S9ky0xODAzMCwxMixmYWxzZSxmYWxzZSx0cnVlIi8+DQoJCTx1aWZvbnQgbmFtZT0iRk9OVF9NU0dCT1hfT1BUSU9OUyIgdmFsdWU9IuWui+S9ky0xODAzMCwxMCx0cnVlLGZhbHNlLHRydWUiLz4NCgkJPHVpZm9udCBuYW1lPSJGT05UX1FVSVpQT0RfUVVJWl9USVRMRSIgdmFsdWU9IuWui+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+S9ky0xODAzMCwxMCxmYWxzZSxmYWxzZSx0cnVlIi8+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+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+S9ky0xODAzMCwxMCx0cnVlLGZhbHNlLHRydWUiLz4NCgkJPHVpZm9udCBuYW1lPSJGT05UX1FVSVpQT0RfUVVJWl9RVUVTVElPTl9BVFRFTVBURUQiIHZhbHVlPSLlrovkvZMtMTgwMzAsMTAsZmFsc2UsZmFsc2UsdHJ1ZSIvPg0KCQk8dWlmb250IG5hbWU9IkZPTlRfUVVJWlBPRF9RVUlaX1FVRVNUSU9OX0FUVEVNUFRFRF9WQUxVRSIgdmFsdWU9IuWui+S9ky0xODAzMCwxMCx0cnVlLGZhbHNlLHRydWUiLz4NCgkJPHVpZm9udCBuYW1lPSJGT05UX1FVSVpQT0RfUVVJWl9TQ09SRV9UQUciIHZhbHVlPSLlrovkvZMtMTgwMzAsMTIsdHJ1ZSxmYWxzZSx0cnVlIi8+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+S9ky0xODAzMCwxMCx0cnVlLGZhbHNlLHRydWUiLz4NCgkJPHVpZm9udCBuYW1lPSJGT05UX1FVSVpQT0RfUVVJWl9QQVNTU0NPUkUiIHZhbHVlPSLlrovkvZMtMTgwMzAsMTAsZmFsc2UsZmFsc2UsdHJ1ZSIvPg0KCQk8dWlmb250IG5hbWU9IkZPTlRfUVVJWlBPRF9RVUlaX1BBU1NTQ09SRV9WQUxVRSIgdmFsdWU9IuWui+S9ky0xODAzMCwxMCx0cnVlLGZhbHNlLHRydWUiLz4NCgkJPCEtLSB1aXRleHQgLS0+DQoJCTwhLS0gc3Vic3RpdHV0aW9uOiAlbiA9PSBzbGlkZSBudW1iZXIgLS0+DQoJCTx1aXRleHQgbmFtZT0iVU5OQU1FRFNMSURFVElUTEUiIHZhbHVlPSLlubvnga/niYcgJW4iLz4NCgkJPCEtLSBzdWJzdGl0dXRpb246ICVuID09IHNsaWRlIG51bWJlciAtLT4NCgkJPCEtLSBzdWJzdGl0dXRpb246ICV0ID09IHRvdGFsIHNsaWRlIGNvdW50IC0tPg0KCQk8dWl0ZXh0IG5hbWU9IlNDUlVCQkFSU1RBVFVTX1NMSURFSU5GTyIgdmFsdWU9IuW5u+eBr+eJhyAlbiAvICV0IHwgIi8+DQoJCTx1aXRleHQgbmFtZT0iU0NSVUJCQVJTVEFUVVNfU1RPUFBFRCIgdmFsdWU9IuW3suWBnOatoiIvPg0KCQk8dWl0ZXh0IG5hbWU9IlNDUlVCQkFSU1RBVFVTX1BMQVlJTkciIHZhbHVlPSLmraPlnKjmkq3mlL4iLz4NCgkJPHVpdGV4dCBuYW1lPSJTQ1JVQkJBUlNUQVRVU19OT0FVRElPIiB2YWx1ZT0i5peg6Z+z6aKRIi8+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+DQoJCTx1aXRleHQgbmFtZT0iRUxBUFNFRCIgdmFsdWU9IuWJqeS9mSAlbSDliIbpkp8gJXMg56eSIi8+DQoJCTx1aXRleHQgbmFtZT0iTk9URk9VTkQiIHZhbHVlPSLmnKrmib7liLDku7vkvZXlhoXlrrkiLz4NCgkJPHVpdGV4dCBuYW1lPSJBVFRBQ0hNRU5UUyIgdmFsdWU9IumZhOS7tiIvPg0KCQk8IS0tIHN1YnN0aXR1dGlvbjogJXAgPT0gY3VycmVudCBzcGVha2VyJ3MgdGl0bGUgLS0+DQoJCTx1aXRleHQgbmFtZT0iQklPV0lOX1RJVExFIiB2YWx1ZT0i5Liq5Lq6566A5LuLOiAlcCIvPg0KCQk8dWl0ZXh0IG5hbWU9IkJJT0JUTl9USVRMRSIgdmFsdWU9IuS4quS6uueugOS7iyIvPg0KCQk8dWl0ZXh0IG5hbWU9IkRJVklERVJCVE5fVElUTEUiIHZhbHVlPSJ8Ii8+DQoJCTx1aXRleHQgbmFtZT0iQ09OVEFDVEJUTl9USVRMRSIgdmFsdWU9IuiBlOezu+aWueW8jyIvPg0KCQk8dWl0ZXh0IG5hbWU9IlRBQl9RVUlaIiB2YWx1ZT0i5rWL6aqMIi8+DQoJCTx1aXRleHQgbmFtZT0iVEFCX09VVExJTkUiIHZhbHVlPSLlpKfnurIiLz4NCgkJPHVpdGV4dCBuYW1lPSJUQUJfVEhVTUIiIHZhbHVlPSLnvKnnlaXlm74iLz4NCgkJPHVpdGV4dCBuYW1lPSJUQUJfTk9URVMiIHZhbHVlPSLlpIfms6giLz4NCgkJPHVpdGV4dCBuYW1lPSJUQUJfU0VBUkNIIiB2YWx1ZT0i5pCc57SiIi8+DQoJCTx1aXRleHQgbmFtZT0iU0xJREVfSEVBRElORyIgdmFsdWU9IuW5u+eBr+eJh+agh+mimCIvPg0KCQk8dWl0ZXh0IG5hbWU9IkRVUkFUSU9OX0hFQURJTkciIHZhbHVlPSLmjIHnu63ml7bpl7QiLz4NCgkJPHVpdGV4dCBuYW1lPSJTRUFSQ0hfSEVBRElORyIgdmFsdWU9IuaQnOe0ouaWh+acrDoiLz4NCgkJPHVpdGV4dCBuYW1lPSJUSFVNQl9IRUFESU5HIiB2YWx1ZT0i5bm754Gv54mHIi8+DQoJCTx1aXRleHQgbmFtZT0iVEhVTUJfSU5GTyIgdmFsdWU9IuW5u+eBr+eJh+agh+mimC/mjIHnu63ml7bpl7QiLz4NCgkJPHVpdGV4dCBuYW1lPSJBVFRBQ0hOQU1FX0hFQURJTkciIHZhbHVlPSLmlofku7blkI0iLz4NCgkJPHVpdGV4dCBuYW1lPSJBVFRBQ0hTSVpFX0hFQURJTkciIHZhbHVlPSLlpKflsI8iLz4NCgkJPHVpdGV4dCBuYW1lPSJTTElERV9OT1RFUyIgdmFsdWU9IuW5u+eBr+eJh+Wkh+azqC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5rWL6aqM5bCd6K+V5qyh5pWwOiIvPg0KCQk8dWl0ZXh0IG5hbWU9IlFVSVpQT0RfUVVJWl9BVFRFTVBUX1ZBTFVFIiB2YWx1ZT0i56ysICVuIOasoe+8jOWFsSAldCDmrKEiLz4NCgkJPHVpdGV4dCBuYW1lPSJRVUlaUE9EX1FVSVpfU0NPUkUiIHZhbHVlPSLlvpfliIY6Ii8+DQoJCTx1aXRleHQgbmFtZT0iUVVJWlBPRF9RVUlaX1BBU1NTQ09SRSIgdmFsdWU9IuWPiuagvOWIhuaVsDoiLz4NCgkJPHVpdGV4dCBuYW1lPSJRVUlaUE9EX1FVSVpfTUFYU0NPUkUiIHZhbHVlPSLmnIDpq5jliIbmlbA6Ii8+DQoJCTx1aXRleHQgbmFtZT0iUVVJWlBPRF9RVUVTQVRNUFRfU1RSIiB2YWx1ZT0i5bCd6K+V5qyh5pWwOiDnrKwgJW4g5qyh77yM5YWxICV0IOasoSIvPg0KCQk8dWl0ZXh0IG5hbWU9IlFVSVpQT0RfUVVFU1RZUEVfU1RSIiB2YWx1ZT0i57G75Z6LOiAlcyIvPg0KCQk8dWl0ZXh0IG5hbWU9IlFVSVpQT0RfUVVFU1RZUEVfR1JEIiB2YWx1ZT0i6K+E57qnIi8+DQoJCTx1aXRleHQgbmFtZT0iUVVJWlBPRF9RVUVTVFlQRV9TVlkiIHZhbHVlPSLosIPmn6UiLz4NCgkJPHVpdGV4dCBuYW1lPSJRVUlaUE9EX1FVSVpBVE1QVF9JTkYiIHZhbHVlPSLml6DpmZAiLz4NCgkJPHVpdGV4dCBuYW1lPSJRVUlaUE9EX1FVRVNBVE1QVF9JTkYiIHZhbHVlPSLml6DpmZAiLz4NCgkJPHVpdGV4dCBuYW1lPSJXQVJOSU5HTVNHX1lFU1NUUklORyIgdmFsdWU9IuaYryIvPg0KCQk8dWl0ZXh0IG5hbWU9IldBUk5JTkdNU0dfTk9TVFJJTkciIHZhbHVlPSLlkKYiLz4NCgkJPHVpdGV4dCBuYW1lPSJXQVJOSU5HTVNHX1RJVExFU1RSSU5HIiB2YWx1ZT0i5rWL6aqM5a+86Iiq6K2m5ZGKIi8+DQoJCTx1aXRleHQgbmFtZT0iV0FSTklOR01TR19NU0dTVFJJTkciIHZhbHVlPSLmraTmtYvpqozkuK3mnInmnKrlsJ3or5XkvZznrZTnmoTpl67popjjgIImI3hBOyYjeEE75Y2V5Ye74oCc5piv4oCd6YCA5Ye65q2k5rWL6aqM44CC5Y2V5Ye74oCc5ZCm4oCd57un57ut5rWL6aqM44CCIi8+DQoJCTx1aXRleHQgbmFtZT0iSU5GT1JNQVRJT05fSDI2NF9GTEFTSFBMQVlFUiIgdmFsdWU9IuW9k+WJjeWuieijheWcqOaCqOeahOiuoeeul+acuuS4iueahCBGbGFzaCBQbGF5ZXIg54mI5pys5LiN5pSv5oyB6K+l6KeG6aKR44CC5Y2V5Ye76KeG6aKR5Yy65Z+f5LiL6L295pyA5paw54mI5pys55qEIEZsYXNoIFBsYXllcu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lkJHlj4LliqDogIXmmL7npLrmj5DopoHmoI8iLz4NCgkJPHVpdGV4dCBuYW1lPSJNVVRFIiB2YWx1ZT0i6Z2Z6Z+zIi8+DQoJCTx1aXRleHQgbmFtZT0iRE9DV1JBUF9USVRMRSIgdmFsdWU9IlByZXNlbnRlciDmlofku7bpmYTku7YiLz4NCgkJPHVpdGV4dCBuYW1lPSJET0NXUkFQX01TRyIgdmFsdWU9IuS/neWtmOWIsOaIkeeahOiuoeeul+acuiIvPg0KCQk8dWl0ZXh0IG5hbWU9IkRPQ1dSQVBfUFJPTVBUIiB2YWx1ZT0i5Y2V5Ye75Lul5LiL6L29Ii8+DQoJPC9sYW5ndWFnZT4NCgk8bGFuZ3VhZ2UgaWQ9InRy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YXl0ICVuIi8+DQoJCTwhLS0gc3Vic3RpdHV0aW9uOiAlbiA9PSBzbGlkZSBudW1iZXIgLS0+DQoJCTwhLS0gc3Vic3RpdHV0aW9uOiAldCA9PSB0b3RhbCBzbGlkZSBjb3VudCAtLT4NCgkJPHVpdGV4dCBuYW1lPSJTQ1JVQkJBUlNUQVRVU19TTElERUlORk8iIHZhbHVlPSJTbGF5dCAlbiAvICV0IHwgIi8+DQoJCTx1aXRleHQgbmFtZT0iU0NSVUJCQVJTVEFUVVNfU1RPUFBFRCIgdmFsdWU9IkR1cmR1cnVsZHUiLz4NCgkJPHVpdGV4dCBuYW1lPSJTQ1JVQkJBUlNUQVRVU19QTEFZSU5HIiB2YWx1ZT0iT3luYXTEsWzEsXlvciIvPg0KCQk8dWl0ZXh0IG5hbWU9IlNDUlVCQkFSU1RBVFVTX05PQVVESU8iIHZhbHVlPSJTZXMgWW9rIi8+DQoJCTx1aXRleHQgbmFtZT0iU0NSVUJCQVJTVEFUVVNfVklEUExBWUlORyIgdmFsdWU9IlZpZGVvIE95bmF0xLFsxLF5b3IiLz4NCgkJPHVpdGV4dCBuYW1lPSJTQ1JVQkJBUlNUQVRVU19MT0FESU5HIiB2YWx1ZT0iWcO8a2xlbml5b3IiLz4NCgkJPHVpdGV4dCBuYW1lPSJTQ1JVQkJBUlNUQVRVU19CVUZGRVJJTkciIHZhbHVlPSJBcmFiZWxsZcSfZSBBbMSxbsSxeW9yIi8+DQoJCTx1aXRleHQgbmFtZT0iU0NSVUJCQVJTVEFUVVNfUVVFU1RJT04iIHZhbHVlPSJTb3J1eXUgWWFuxLF0bGEiLz4NCgkJPHVpdGV4dCBuYW1lPSJTQ1JVQkJBUlNUQVRVU19SRVZJRVdRVUlaIiB2YWx1ZT0iU8SxbmF2IMSwbmNlbGVuaXlvciIvPg0KCQk8IS0tIHN1YnN0aXR1dGlvbjogJW0gPT0gbWludXRlcyByZW1haW5pbmcgLS0+DQoJCTwhLS0gc3Vic3RpdHV0aW9uOiAlcyA9PSBzZWNvbmRzIHJlbWFpbmluZyAtLT4NCgkJPHVpdGV4dCBuYW1lPSJFTEFQU0VEIiB2YWx1ZT0iJW0gRGFraWthICVzIFNhbml5ZSBLYWxkxLEiLz4NCgkJPHVpdGV4dCBuYW1lPSJOT1RGT1VORCIgdmFsdWU9IkhlcmhhbmdpIEJpciDFnmV5IEJ1bHVubWFkxLEiLz4NCgkJPHVpdGV4dCBuYW1lPSJBVFRBQ0hNRU5UUyIgdmFsdWU9IkVrbGVy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xLBydGliYXQiLz4NCgkJPHVpdGV4dCBuYW1lPSJUQUJfUVVJWiIgdmFsdWU9IlPEsW5hdiIvPg0KCQk8dWl0ZXh0IG5hbWU9IlRBQl9PVVRMSU5FIiB2YWx1ZT0iQW5hIEhhdCIvPg0KCQk8dWl0ZXh0IG5hbWU9IlRBQl9USFVNQiIgdmFsdWU9IlJlc2ltIi8+DQoJCTx1aXRleHQgbmFtZT0iVEFCX05PVEVTIiB2YWx1ZT0iTm90bGFyIi8+DQoJCTx1aXRleHQgbmFtZT0iVEFCX1NFQVJDSCIgdmFsdWU9IkFyYSIvPg0KCQk8dWl0ZXh0IG5hbWU9IlNMSURFX0hFQURJTkciIHZhbHVlPSJTbGF5dCBCYcWfbMSxxJ/EsSIvPg0KCQk8dWl0ZXh0IG5hbWU9IkRVUkFUSU9OX0hFQURJTkciIHZhbHVlPSJTw7xyZSIvPg0KCQk8dWl0ZXh0IG5hbWU9IlNFQVJDSF9IRUFESU5HIiB2YWx1ZT0iTWV0bmkgYXJhOiIvPg0KCQk8dWl0ZXh0IG5hbWU9IlRIVU1CX0hFQURJTkciIHZhbHVlPSJTbGF5dCIvPg0KCQk8dWl0ZXh0IG5hbWU9IlRIVU1CX0lORk8iIHZhbHVlPSJTbGF5dCBCYcWfbMSxxJ/EsS9Tw7xyZXNpIi8+DQoJCTx1aXRleHQgbmFtZT0iQVRUQUNITkFNRV9IRUFESU5HIiB2YWx1ZT0iRG9zeWEgQWTEsSIvPg0KCQk8dWl0ZXh0IG5hbWU9IkFUVEFDSFNJWkVfSEVBRElORyIgdmFsdWU9IkJveXV0Ii8+DQoJCTx1aXRleHQgbmFtZT0iU0xJREVfTk9URVMiIHZhbHVlPSJTbGF5dCBOb3RsYXLEsS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+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+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+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+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+DQoJCTx1aXRleHQgbmFtZT0iTVVURSIgdmFsdWU9IlNlc3NpeiIvPg0KCQk8dWl0ZXh0IG5hbWU9IkRPQ1dSQVBfVElUTEUiIHZhbHVlPSJQcmVzZW50ZXIgRG9zeWEgRWtpIi8+DQoJCTx1aXRleHQgbmFtZT0iRE9DV1JBUF9NU0ciIHZhbHVlPSJCaWxnaXNheWFyxLFtYSBLYXlkZXQiLz4NCgkJPHVpdGV4dCBuYW1lPSJET0NXUkFQX1BST01QVCIgdmFsdWU9IsSwbmRpcm1layBpw6dpbiBUxLFrbGF0xLFuIi8+DQoJPC9sYW5ndWFnZT4NCgk8bGFuZ3VhZ2UgaWQ9InJ1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+Ii8+DQoJCTx1aXRleHQgbmFtZT0iU0NSVUJCQVJTVEFUVVNfUExBWUlORyIgdmFsdWU9ItCS0L7RgdC/0YDQvtC40LfQstC10LTQtdC90LjQtSIvPg0KCQk8dWl0ZXh0IG5hbWU9IlNDUlVCQkFSU1RBVFVTX05PQVVESU8iIHZhbHVlPSLQndC10YIg0LDRg9C00LjQviIvPg0KCQk8dWl0ZXh0IG5hbWU9IlNDUlVCQkFSU1RBVFVTX1ZJRFBMQVlJTkciIHZhbHVlPSLQktC+0YHQv9GA0L7QuNC30LLQtdC00LXQvdC40LUg0LLQuNC00LXQviIvPg0KCQk8dWl0ZXh0IG5hbWU9IlNDUlVCQkFSU1RBVFVTX0xPQURJTkciIHZhbHVlPSLQl9Cw0LPRgNGD0LfQutCwIi8+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+0L/RgNC+0YHQsCIvPg0KCQk8IS0tIHN1YnN0aXR1dGlvbjogJW0gPT0gbWludXRlcyByZW1haW5pbmcgLS0+DQoJCTwhLS0gc3Vic3RpdHV0aW9uOiAlcyA9PSBzZWNvbmRzIHJlbWFpbmluZyAtLT4NCgkJPHVpdGV4dCBuYW1lPSJFTEFQU0VEIiB2YWx1ZT0i0J7RgdGC0LDQu9C+0YHRjCAlbSDQvNC40L0uICVzINGBIi8+DQoJCTx1aXRleHQgbmFtZT0iTk9URk9VTkQiIHZhbHVlPSLQndC40YfQtdCz0L4g0L3QtSDQvdCw0LnQtNC10L3QviIvPg0KCQk8dWl0ZXh0IG5hbWU9IkFUVEFDSE1FTlRTIiB2YWx1ZT0i0JLQu9C+0LbQtdC90LjRjyIvPg0KCQk8IS0tIHN1YnN0aXR1dGlvbjogJXAgPT0gY3VycmVudCBzcGVha2VyJ3MgdGl0bGUgLS0+DQoJCTx1aXRleHQgbmFtZT0iQklPV0lOX1RJVExFIiB2YWx1ZT0i0JHQuNC+0LPRgNCw0YTQuNGPOiAlcCIvPg0KCQk8dWl0ZXh0IG5hbWU9IkJJT0JUTl9USVRMRSIgdmFsdWU9ItCR0LjQvtCz0YDQsNGE0LjRjyIvPg0KCQk8dWl0ZXh0IG5hbWU9IkRJVklERVJCVE5fVElUTEUiIHZhbHVlPSJ8Ii8+DQoJCTx1aXRleHQgbmFtZT0iQ09OVEFDVEJUTl9USVRMRSIgdmFsdWU9ItCa0L7QvdGC0LDQutGCIi8+DQoJCTx1aXRleHQgbmFtZT0iVEFCX1FVSVoiIHZhbHVlPSLQntC/0YDQvtGBIi8+DQoJCTx1aXRleHQgbmFtZT0iVEFCX09VVExJTkUiIHZhbHVlPSLQodGF0LXQvNCwIi8+DQoJCTx1aXRleHQgbmFtZT0iVEFCX1RIVU1CIiB2YWx1ZT0i0JHQtdCz0YPQvdC+0LoiLz4NCgkJPHVpdGV4dCBuYW1lPSJUQUJfTk9URVMiIHZhbHVlPSLQl9Cw0LzQtdGC0LrQuCIvPg0KCQk8dWl0ZXh0IG5hbWU9IlRBQl9TRUFSQ0giIHZhbHVlPSLQn9C+0LjRgdC6Ii8+DQoJCTx1aXRleHQgbmFtZT0iU0xJREVfSEVBRElORyIgdmFsdWU9ItCX0LDQs9C+0LvQvtCy0L7QuiDRgdC70LDQudC00LAiLz4NCgkJPHVpdGV4dCBuYW1lPSJEVVJBVElPTl9IRUFESU5HIiB2YWx1ZT0i0JTQu9C40YIt0YHRgtGMIi8+DQoJCTx1aXRleHQgbmFtZT0iU0VBUkNIX0hFQURJTkciIHZhbHVlPSLQn9C+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+DQoJCTx1aXRleHQgbmFtZT0iQ09VUlNFX1NUQVRVUyIgdmFsdWU9Ik1vZHVsZSBTdGF0dXMiLz4NCgkJPHVpdGV4dCBuYW1lPSJQQVNTRURfU1RSSU5HIiB2YWx1ZT0iUGFzc2VkIi8+DQoJCTx1aXRleHQgbmFtZT0iRkFJTEVEX1NUUklORyIgdmFsdWU9IkZhaWxlZCIvPg0KCQk8IS0tcXVpeiBwb2QgYW5kIG1lc3NhZ2UgYm94IHRleHRzLS0+DQoJCTx1aXRleHQgbmFtZT0iUVVJWlBPRF9RVUlaX0FUVEVNUFQiIHZhbHVlPSLQn9C+0L/Ri9GC0LrQsCDQv9GA0L7QudGC0Lgg0L7Qv9GA0L7RgToiLz4NCgkJPHVpdGV4dCBuYW1lPSJRVUlaUE9EX1FVSVpfQVRURU1QVF9WQUxVRSIgdmFsdWU9IiVuINC40LcgJXQiLz4NCgkJPHVpdGV4dCBuYW1lPSJRVUlaUE9EX1FVSVpfU0NPUkUiIHZhbHVlPSLQndCw0LHRgNCw0L3QviDQsdCw0LvQu9C+0LI6Ii8+DQoJCTx1aXRleHQgbmFtZT0iUVVJWlBPRF9RVUlaX1BBU1NTQ09SRSIgdmFsdWU9ItCf0YDQvtGF0L7QtNC90L7QuSDRgNC10LfRg9C70YzRgtCw0YI6Ii8+DQoJCTx1aXRleHQgbmFtZT0iUVVJWlBPRF9RVUlaX01BWFNDT1JFIiB2YWx1ZT0i0JzQsNC60YHQuNC80LDQu9GM0L3Ri9C5INGA0LXQt9GD0LvRjNGC0LDRgjoiLz4NCgkJPHVpdGV4dCBuYW1lPSJRVUlaUE9EX1FVRVNBVE1QVF9TVFIiIHZhbHVlPSLQn9C+0L/Ri9GC0LrQsDogJW4g0LjQtyAldCIvPg0KCQk8dWl0ZXh0IG5hbWU9IlFVSVpQT0RfUVVFU1RZUEVfU1RSIiB2YWx1ZT0i0KLQuNC/OiAlcyIvPg0KCQk8dWl0ZXh0IG5hbWU9IlFVSVpQT0RfUVVFU1RZUEVfR1JEIiB2YWx1ZT0i0KEg0L7RhtC10L3QutC+0LkiLz4NCgkJPHVpdGV4dCBuYW1lPSJRVUlaUE9EX1FVRVNUWVBFX1NWWSIgdmFsdWU9ItCe0LHQt9C+0YAiLz4NCgkJPHVpdGV4dCBuYW1lPSJRVUlaUE9EX1FVSVpBVE1QVF9JTkYiIHZhbHVlPSLQkdC+0LvRjNGI0L7QtSDRh9C40YHQu9C+Ii8+DQoJCTx1aXRleHQgbmFtZT0iUVVJWlBPRF9RVUVTQVRNUFRfSU5GIiB2YWx1ZT0i0JHQvtC70YzRiNC+0LUg0YfQuNGB0LvQviIvPg0KCQk8dWl0ZXh0IG5hbWU9IldBUk5JTkdNU0dfWUVTU1RSSU5HIiB2YWx1ZT0i0JTQsCIvPg0KCQk8dWl0ZXh0IG5hbWU9IldBUk5JTkdNU0dfTk9TVFJJTkciIHZhbHVlPSLQndC10YIiLz4NCgkJPHVpdGV4dCBuYW1lPSJXQVJOSU5HTVNHX1RJVExFU1RSSU5HIiB2YWx1ZT0i0J/RgNC10LTRg9C/0YDQtdC20LTQtdC90LjQtSDQviDQvdCw0LLQuNCz0LDRhtC40Lgg0LIg0L7Qv9GA0L7RgdC1Ii8+DQoJCTx1aXRleHQgbmFtZT0iV0FSTklOR01TR19NU0dTVFJJTkciIHZhbHVlPSLQkiDQvtC/0YDQvtGB0LUg0L7RgdGC0LDQu9C40YHRjCDQvdC10L7RgtCy0LXRh9C10L3QvdGL0LUg0LLQvtC/0YDQvtGB0Ysu0J3QsNC20LDRgtC40LUg0LrQvdC+0L/QutC4ICZxdW90O9CU0LAmcXVvdDsg0L/RgNC40LLQtdC00LXRgiDQuiDQt9Cw0LrRgNGL0YLQuNGOINC+0L/RgNC+0YHQsC4g0J3QsNC20LDRgtC40LUg0LrQvdC+0L/QutC4ICZxdW90O9Cd0LXRgiZxdW90OyDQv9GA0L7QtNC+0LvQttC40YIg0L7Qv9GA0L7RgS4iLz4NCgkJPHVpdGV4dCBuYW1lPSJJTkZPUk1BVElPTl9IMjY0X0ZMQVNIUExBWUVSIiB2YWx1ZT0i0KLQtdC60YPRidCw0Y8g0LLQtdGA0YHQuNGPINC/0YDQvtC40LPRgNGL0LLQsNGC0LXQu9GPIEZsYXNoIFBsYXllciwg0YPRgdGC0LDQvdC+0LLQu9C10L3QvdCw0Y8g0L3QsCDRjdGC0L7QvCDQutC+0LzQv9GM0Y7RgtC10YDQtSwg0L3QtSDQv9C+0LTQtNC10YDQttC40LLQsNC10YIg0Y3RgtC+INCy0LjQtNC10L4uINCp0LXQu9C60L3QuNGC0LUg0LIg0L7QsdC70LDRgdGC0Lgg0LLQuNC00LXQviwg0YfRgtC+0LHRiyDQt9Cw0LPRgNGD0LfQuNGC0Ywg0L/QvtGB0LvQtdC00L3RjtGOINCy0LXRgNGB0LjRjiDQv9GA0L7QuNCz0YDRi9Cy0LDRgtC10LvRj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tCf0L7QutCw0LfRi9Cy0LDRgtGMINCy0YDQtdC30LrRgyDRg9GH0LDRgdGC0L3QuNC60LDQvCIvPg0KCQk8dWl0ZXh0IG5hbWU9Ik1VVEUiIHZhbHVlPSLQntGC0LrQu9GO0YfQuNGC0Ywg0LfQstGD0LoiLz4NCgkJPHVpdGV4dCBuYW1lPSJET0NXUkFQX1RJVExFIiB2YWx1ZT0i0JLQu9C+0LbQtdC90LjQtSDQsiDRhNCw0LnQuyBBZG9iZSBQcmVzZW50ZXIiLz4NCgkJPHVpdGV4dCBuYW1lPSJET0NXUkFQX01TRyIgdmFsdWU9ItCh0L7RhdGA0LDQvdC40YLRjCDQsiDQv9Cw0L/QutGDICZxdW90O9Cc0L7QuSDQutC+0LzQv9GM0Y7RgtC10YAmcXVvdDsiLz4NCgkJPHVpdGV4dCBuYW1lPSJET0NXUkFQX1BST01QVCIgdmFsdWU9ItCp0LXQu9C60L3Rg9GC0Ywg0LTQu9GPINC30LDQs9GA0YPQt9C60LgiLz4NCgk8L2xhbmd1YWdlPg0KPC9jb25maWd1cmF0aW9uPg0K"/>
  <p:tag name="ISPRING_ULTRA_SCORM_COURCE_TITLE" val="Syllable Stress for Schoology iSpring"/>
  <p:tag name="ISPRING_ULTRA_SCORM_LESSON_TITLE" val="Syllable Stress for Schoology iSpring"/>
  <p:tag name="ISPRING_SCORM_USE_CUSTOM_PASSING_SCORE" val="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Syllable Stress for Schoologyispring flash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D608518-D76D-4077-BBD6-F4F2DB7A2871}&quot;/&gt;&lt;isInvalidForFieldText val=&quot;0&quot;/&gt;&lt;Image&gt;&lt;filename val=&quot;C:\Users\USER\AppData\Local\Temp\PR\data\asimages\{3D608518-D76D-4077-BBD6-F4F2DB7A2871}_MtorLt.png&quot;/&gt;&lt;left val=&quot;-1&quot;/&gt;&lt;top val=&quot;0&quot;/&gt;&lt;width val=&quot;964&quot;/&gt;&lt;height val=&quot;540&quot;/&gt;&lt;hasText val=&quot;1&quot;/&gt;&lt;/Image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258FEBF-8359-4723-97F6-7839971F912E}&quot;/&gt;&lt;isInvalidForFieldText val=&quot;0&quot;/&gt;&lt;Image&gt;&lt;filename val=&quot;C:\Users\USER\AppData\Local\Temp\PR\data\asimages\{5258FEBF-8359-4723-97F6-7839971F912E}_MtorLt.png&quot;/&gt;&lt;left val=&quot;-1&quot;/&gt;&lt;top val=&quot;0&quot;/&gt;&lt;width val=&quot;964&quot;/&gt;&lt;height val=&quot;540&quot;/&gt;&lt;hasText val=&quot;1&quot;/&gt;&lt;/Image&gt;&lt;/ThreeDShape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7&quot;/&gt;&lt;lineCharCount val=&quot;5&quot;/&gt;&lt;/TableIndex&gt;&lt;/ShapeText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5&quot;/&gt;&lt;/TableIndex&gt;&lt;/ShapeText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1.PNG&quot;/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5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F5D55DA0-9098-4D89-8BEF-89CFB4692E1E}_1.png&quot;/&gt;&lt;left val=&quot;154&quot;/&gt;&lt;top val=&quot;107&quot;/&gt;&lt;width val=&quot;612&quot;/&gt;&lt;height val=&quot;114&quot;/&gt;&lt;hasText val=&quot;1&quot;/&gt;&lt;/Image&gt;&lt;/ThreeDShape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7&quot;/&gt;&lt;lineCharCount val=&quot;25&quot;/&gt;&lt;lineCharCount val=&quot;30&quot;/&gt;&lt;lineCharCount val=&quot;39&quot;/&gt;&lt;lineCharCount val=&quot;35&quot;/&gt;&lt;/TableIndex&gt;&lt;/ShapeTextInfo&gt;"/>
  <p:tag name="HTML_SHAPEINFO" val="&lt;TextEffect&gt;&lt;Image&gt;&lt;filename val=&quot;C:\Users\USER\AppData\Local\Temp\PR\data\asimages\{E26AC656-E4F8-40EA-B9E5-EA7C221CA2BC}_1.png_crop.png&quot;/&gt;&lt;left val=&quot;223&quot;/&gt;&lt;top val=&quot;197&quot;/&gt;&lt;width val=&quot;426&quot;/&gt;&lt;height val=&quot;29&quot;/&gt;&lt;hasText val=&quot;1&quot;/&gt;&lt;paraId val=&quot;1&quot;/&gt;&lt;/Image&gt;&lt;Image&gt;&lt;filename val=&quot;C:\Users\USER\AppData\Local\Temp\PR\data\asimages\{577E8C85-A82F-45BC-8BA6-80C74A8CD38B}_1.png_crop.png&quot;/&gt;&lt;left val=&quot;226&quot;/&gt;&lt;top val=&quot;239&quot;/&gt;&lt;width val=&quot;400&quot;/&gt;&lt;height val=&quot;31&quot;/&gt;&lt;hasText val=&quot;1&quot;/&gt;&lt;paraId val=&quot;2&quot;/&gt;&lt;/Image&gt;&lt;Image&gt;&lt;filename val=&quot;C:\Users\USER\AppData\Local\Temp\PR\data\asimages\{F541D250-EDE1-4FB4-8E32-D8D5077E6D42}_1.png_crop.png&quot;/&gt;&lt;left val=&quot;224&quot;/&gt;&lt;top val=&quot;283&quot;/&gt;&lt;width val=&quot;457&quot;/&gt;&lt;height val=&quot;31&quot;/&gt;&lt;hasText val=&quot;1&quot;/&gt;&lt;paraId val=&quot;3&quot;/&gt;&lt;/Image&gt;&lt;Image&gt;&lt;filename val=&quot;C:\Users\USER\AppData\Local\Temp\PR\data\asimages\{897A3F47-5777-4264-8E8D-D0ED41E7BD3A}_1.png_crop.png&quot;/&gt;&lt;left val=&quot;224&quot;/&gt;&lt;top val=&quot;328&quot;/&gt;&lt;width val=&quot;580&quot;/&gt;&lt;height val=&quot;32&quot;/&gt;&lt;hasText val=&quot;1&quot;/&gt;&lt;paraId val=&quot;4&quot;/&gt;&lt;/Image&gt;&lt;Image&gt;&lt;filename val=&quot;C:\Users\USER\AppData\Local\Temp\PR\data\asimages\{166A9060-7FB1-48A3-B1E5-FD948B997D72}_1.png_crop.png&quot;/&gt;&lt;left val=&quot;224&quot;/&gt;&lt;top val=&quot;372&quot;/&gt;&lt;width val=&quot;508&quot;/&gt;&lt;height val=&quot;31&quot;/&gt;&lt;hasText val=&quot;1&quot;/&gt;&lt;paraId val=&quot;5&quot;/&gt;&lt;/Image&gt;&lt;/TextEffect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2.PNG&quot;/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9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80196449-3B22-467F-88F6-09BD860DE2AA}_2.png&quot;/&gt;&lt;left val=&quot;55&quot;/&gt;&lt;top val=&quot;63&quot;/&gt;&lt;width val=&quot;792&quot;/&gt;&lt;height val=&quot;123&quot;/&gt;&lt;hasText val=&quot;1&quot;/&gt;&lt;/Image&gt;&lt;/ThreeDShape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4&quot;/&gt;&lt;lineCharCount val=&quot;60&quot;/&gt;&lt;lineCharCount val=&quot;61&quot;/&gt;&lt;lineCharCount val=&quot;35&quot;/&gt;&lt;lineCharCount val=&quot;6&quot;/&gt;&lt;/TableIndex&gt;&lt;/ShapeTextInfo&gt;"/>
  <p:tag name="PRESENTER_SHAPEINFO" val="&lt;TextEffect&gt;&lt;Image&gt;&lt;filename val=&quot;C:\Users\USER\AppData\Local\Temp\PR\data\asimages\{6A5A9175-51F4-4655-AA27-C1BA31119A97}_1.png_crop.png&quot;/&gt;&lt;left val=&quot;87&quot;/&gt;&lt;top val=&quot;200&quot;/&gt;&lt;width val=&quot;584&quot;/&gt;&lt;height val=&quot;22&quot;/&gt;&lt;hasText val=&quot;1&quot;/&gt;&lt;paraId val=&quot;1&quot;/&gt;&lt;/Image&gt;&lt;Image&gt;&lt;filename val=&quot;C:\Users\USER\AppData\Local\Temp\PR\data\asimages\{49A15422-CE71-48D6-9CE9-0258BD96AB5E}_1.png_crop.png&quot;/&gt;&lt;left val=&quot;87&quot;/&gt;&lt;top val=&quot;241&quot;/&gt;&lt;width val=&quot;663&quot;/&gt;&lt;height val=&quot;22&quot;/&gt;&lt;hasText val=&quot;1&quot;/&gt;&lt;paraId val=&quot;2&quot;/&gt;&lt;/Image&gt;&lt;Image&gt;&lt;filename val=&quot;C:\Users\USER\AppData\Local\Temp\PR\data\asimages\{FEFC6E1D-D67F-49CC-9C57-E302E0EC7701}_1.png_crop.png&quot;/&gt;&lt;left val=&quot;87&quot;/&gt;&lt;top val=&quot;282&quot;/&gt;&lt;width val=&quot;354&quot;/&gt;&lt;height val=&quot;16&quot;/&gt;&lt;hasText val=&quot;1&quot;/&gt;&lt;paraId val=&quot;3&quot;/&gt;&lt;/Image&gt;&lt;Image&gt;&lt;filename val=&quot;C:\Users\USER\AppData\Local\Temp\PR\data\asimages\{849BDDB8-7E89-43F0-921C-B4FAEDF77E3B}_1.png_crop.png&quot;/&gt;&lt;left val=&quot;906&quot;/&gt;&lt;top val=&quot;411&quot;/&gt;&lt;width val=&quot;0&quot;/&gt;&lt;height val=&quot;0&quot;/&gt;&lt;hasText val=&quot;1&quot;/&gt;&lt;paraId val=&quot;4&quot;/&gt;&lt;/Image&gt;&lt;/TextEffect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9&quot;/&gt;&lt;/TableIndex&gt;&lt;/ShapeTextInfo&gt;"/>
  <p:tag name="PRESENTER_SHAPEINFO" val="&lt;ThreeDShapeInfo&gt;&lt;uuid val=&quot;{2684570C-FE02-4A54-A19F-F7C192AE61B7}&quot;/&gt;&lt;isInvalidForFieldText val=&quot;0&quot;/&gt;&lt;Image&gt;&lt;filename val=&quot;C:\Users\USER\AppData\Local\Temp\PR\data\asimages\{2684570C-FE02-4A54-A19F-F7C192AE61B7}_2.png&quot;/&gt;&lt;left val=&quot;327&quot;/&gt;&lt;top val=&quot;313&quot;/&gt;&lt;width val=&quot;250&quot;/&gt;&lt;height val=&quot;73&quot;/&gt;&lt;hasText val=&quot;1&quot;/&gt;&lt;/Image&gt;&lt;/ThreeDShape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3.PNG&quot;/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1585FD9E-5137-453D-B850-D184D25DDE1E}_3.png&quot;/&gt;&lt;left val=&quot;101&quot;/&gt;&lt;top val=&quot;76&quot;/&gt;&lt;width val=&quot;756&quot;/&gt;&lt;height val=&quot;117&quot;/&gt;&lt;hasText val=&quot;1&quot;/&gt;&lt;/Image&gt;&lt;/ThreeDShapeInfo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80&quot;/&gt;&lt;lineCharCount val=&quot;24&quot;/&gt;&lt;lineCharCount val=&quot;50&quot;/&gt;&lt;lineCharCount val=&quot;69&quot;/&gt;&lt;lineCharCount val=&quot;56&quot;/&gt;&lt;/TableIndex&gt;&lt;/ShapeTextInfo&gt;"/>
  <p:tag name="HTML_SHAPEINFO" val="&lt;TextEffect&gt;&lt;Image&gt;&lt;filename val=&quot;C:\Users\USER\AppData\Local\Temp\PR\data\asimages\{6B94DAEA-A06C-4A1B-A61E-8E7FDEF69629}_1.png_crop.png&quot;/&gt;&lt;left val=&quot;110&quot;/&gt;&lt;top val=&quot;210&quot;/&gt;&lt;width val=&quot;732&quot;/&gt;&lt;height val=&quot;45&quot;/&gt;&lt;hasText val=&quot;1&quot;/&gt;&lt;paraId val=&quot;1&quot;/&gt;&lt;/Image&gt;&lt;Image&gt;&lt;filename val=&quot;C:\Users\USER\AppData\Local\Temp\PR\data\asimages\{7A7C4A43-E87E-41E2-B8F2-9B80F52958FA}_1.png_crop.png&quot;/&gt;&lt;left val=&quot;110&quot;/&gt;&lt;top val=&quot;280&quot;/&gt;&lt;width val=&quot;532&quot;/&gt;&lt;height val=&quot;22&quot;/&gt;&lt;hasText val=&quot;1&quot;/&gt;&lt;paraId val=&quot;2&quot;/&gt;&lt;/Image&gt;&lt;Image&gt;&lt;filename val=&quot;C:\Users\USER\AppData\Local\Temp\PR\data\asimages\{38D5202C-BB4B-4A66-9386-713E3ABA5F62}_1.png_crop.png&quot;/&gt;&lt;left val=&quot;110&quot;/&gt;&lt;top val=&quot;320&quot;/&gt;&lt;width val=&quot;680&quot;/&gt;&lt;height val=&quot;22&quot;/&gt;&lt;hasText val=&quot;1&quot;/&gt;&lt;paraId val=&quot;3&quot;/&gt;&lt;/Image&gt;&lt;Image&gt;&lt;filename val=&quot;C:\Users\USER\AppData\Local\Temp\PR\data\asimages\{4BB27746-97AB-4CE4-9E38-DE74C5E70951}_1.png_crop.png&quot;/&gt;&lt;left val=&quot;110&quot;/&gt;&lt;top val=&quot;361&quot;/&gt;&lt;width val=&quot;584&quot;/&gt;&lt;height val=&quot;22&quot;/&gt;&lt;hasText val=&quot;1&quot;/&gt;&lt;paraId val=&quot;4&quot;/&gt;&lt;/Image&gt;&lt;/TextEffect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4.PNG&quot;/&gt;"/>
  <p:tag name="ATHENA.CUSTOMXMLID" val="{F50D6E41-5284-4407-862F-5E17D16F54D1}"/>
  <p:tag name="ATHENA.CUSTOMXMLCONTENT" val="&lt;?xml version=&quot;1.0&quot;?&gt;&lt;athena xmlns=&quot;http://schemas.microsoft.com/edu/athena&quot; version=&quot;0.1.3082.0&quot;&gt;&lt;timings duration=&quot;8960&quot;/&gt;&lt;/athena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3091D51C-1349-42EA-A8CE-6F8591027FA4}_4.png&quot;/&gt;&lt;left val=&quot;101&quot;/&gt;&lt;top val=&quot;76&quot;/&gt;&lt;width val=&quot;756&quot;/&gt;&lt;height val=&quot;117&quot;/&gt;&lt;hasText val=&quot;1&quot;/&gt;&lt;/Image&gt;&lt;/ThreeDShapeInfo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12CBB240-EDE2-46AA-A657-B2A198B14C3C}"/>
  <p:tag name="ATHENA.CUSTOMXMLCONTENT" val="&lt;?xml version=&quot;1.0&quot;?&gt;&lt;athena xmlns=&quot;http://schemas.microsoft.com/edu/athena&quot; version=&quot;0.1.3082.0&quot;&gt;&lt;media embedded=&quot;true&quot; recordStart=&quot;0&quot; recordEnd=&quot;8960&quot; recordLength=&quot;8960&quot; start=&quot;0&quot; end=&quot;8960&quot; audioFormat=&quot;{00000055-0000-0010-8000-00AA00389B71}&quot; audioRate=&quot;44100&quot; muted=&quot;false&quot; volume=&quot;0.8&quot; fadeIn=&quot;0&quot; fadeOut=&quot;0&quot; audioOnly=&quot;true&quot;/&gt;&lt;/athena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96CAF126-28BA-4CE1-951F-997861DD8577}&quot;/&gt;&lt;isInvalidForFieldText val=&quot;0&quot;/&gt;&lt;Image&gt;&lt;filename val=&quot;C:\Users\USER\AppData\Local\Temp\PR\data\asimages\{96CAF126-28BA-4CE1-951F-997861DD8577}.png&quot;/&gt;&lt;left val=&quot;123&quot;/&gt;&lt;top val=&quot;204&quot;/&gt;&lt;width val=&quot;314&quot;/&gt;&lt;height val=&quot;264&quot;/&gt;&lt;hasText val=&quot;1&quot;/&gt;&lt;/Image&gt;&lt;/ThreeDShapeInfo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DEB70CC-D571-4C0D-8640-639F9082732E}&quot;/&gt;&lt;isInvalidForFieldText val=&quot;0&quot;/&gt;&lt;Image&gt;&lt;filename val=&quot;C:\Users\USER\AppData\Local\Temp\PR\data\asimages\{3DEB70CC-D571-4C0D-8640-639F9082732E}_4.png&quot;/&gt;&lt;left val=&quot;526&quot;/&gt;&lt;top val=&quot;256&quot;/&gt;&lt;width val=&quot;123&quot;/&gt;&lt;height val=&quot;42&quot;/&gt;&lt;hasText val=&quot;1&quot;/&gt;&lt;/Image&gt;&lt;/ThreeDShapeInfo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7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292CD796-1552-4C0C-A38B-3AA9829309D6}_4.png&quot;/&gt;&lt;left val=&quot;420&quot;/&gt;&lt;top val=&quot;182&quot;/&gt;&lt;width val=&quot;491&quot;/&gt;&lt;height val=&quot;60&quot;/&gt;&lt;hasText val=&quot;1&quot;/&gt;&lt;/Image&gt;&lt;/ThreeDShapeInfo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3&quot;/&gt;&lt;lineCharCount val=&quot;21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AD94211A-A7A1-4710-8B76-9DF5D22228D7}_4.png&quot;/&gt;&lt;left val=&quot;646&quot;/&gt;&lt;top val=&quot;312&quot;/&gt;&lt;width val=&quot;241&quot;/&gt;&lt;height val=&quot;93&quot;/&gt;&lt;hasText val=&quot;1&quot;/&gt;&lt;/Image&gt;&lt;/ThreeDShapeInfo&gt;"/>
  <p:tag name="PRESENTER_SHAPEINFO" val="&lt;ThreeDShapeInfo&gt;&lt;uuid val=&quot;{4B2238AD-7BF7-463C-BB29-4DAD9051419E}&quot;/&gt;&lt;isInvalidForFieldText val=&quot;1&quot;/&gt;&lt;Image&gt;&lt;filename val=&quot;C:\Users\USER\AppData\Local\Temp\PR\data\asimages\{4B2238AD-7BF7-463C-BB29-4DAD9051419E}_4_S.png&quot;/&gt;&lt;left val=&quot;655&quot;/&gt;&lt;top val=&quot;317&quot;/&gt;&lt;width val=&quot;232&quot;/&gt;&lt;height val=&quot;76&quot;/&gt;&lt;hasText val=&quot;0&quot;/&gt;&lt;/Image&gt;&lt;/ThreeDShapeInfo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5.PNG&quot;/&gt;"/>
  <p:tag name="ATHENA.CUSTOMXMLID" val="{A74F472F-E3B2-4531-968D-D7C3F7F1C2DF}"/>
  <p:tag name="ATHENA.CUSTOMXMLCONTENT" val="&lt;?xml version=&quot;1.0&quot;?&gt;&lt;athena xmlns=&quot;http://schemas.microsoft.com/edu/athena&quot; version=&quot;0.1.3082.0&quot;&gt;&lt;timings duration=&quot;6373&quot;/&gt;&lt;/athena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842D2BE6-0356-4F43-9041-4C381245171F}_5.png&quot;/&gt;&lt;left val=&quot;101&quot;/&gt;&lt;top val=&quot;76&quot;/&gt;&lt;width val=&quot;756&quot;/&gt;&lt;height val=&quot;117&quot;/&gt;&lt;hasText val=&quot;1&quot;/&gt;&lt;/Image&gt;&lt;/ThreeDShapeInfo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715226B-6E0B-4257-A900-CCCB846D156D}&quot;/&gt;&lt;isInvalidForFieldText val=&quot;0&quot;/&gt;&lt;Image&gt;&lt;filename val=&quot;C:\Users\USER\AppData\Local\Temp\PR\data\asimages\{8715226B-6E0B-4257-A900-CCCB846D156D}_5.png&quot;/&gt;&lt;left val=&quot;526&quot;/&gt;&lt;top val=&quot;256&quot;/&gt;&lt;width val=&quot;123&quot;/&gt;&lt;height val=&quot;42&quot;/&gt;&lt;hasText val=&quot;1&quot;/&gt;&lt;/Image&gt;&lt;/ThreeDShapeInfo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7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715A1B61-621E-4397-8730-D616A179E100}_5.png&quot;/&gt;&lt;left val=&quot;401&quot;/&gt;&lt;top val=&quot;192&quot;/&gt;&lt;width val=&quot;491&quot;/&gt;&lt;height val=&quot;59&quot;/&gt;&lt;hasText val=&quot;1&quot;/&gt;&lt;/Image&gt;&lt;/ThreeDShapeInfo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EC398AF7-16F1-45D2-AF58-2DDDEC9AEF73}"/>
  <p:tag name="ATHENA.CUSTOMXMLCONTENT" val="&lt;?xml version=&quot;1.0&quot;?&gt;&lt;athena xmlns=&quot;http://schemas.microsoft.com/edu/athena&quot; version=&quot;0.1.3082.0&quot;&gt;&lt;media embedded=&quot;true&quot; recordStart=&quot;0&quot; recordEnd=&quot;6373&quot; recordLength=&quot;6373&quot; start=&quot;0&quot; end=&quot;6373&quot; audioFormat=&quot;{00000161-0000-0010-8000-00AA00389B71}&quot; audioRate=&quot;44100&quot; muted=&quot;false&quot; volume=&quot;0.8&quot; fadeIn=&quot;0&quot; fadeOut=&quot;0&quot; audioOnly=&quot;true&quot;/&gt;&lt;/athena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9&quot;/&gt;&lt;lineCharCount val=&quot;10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7D8CC318-9C90-4B3F-AFD5-431F6E4DF448}_5.png&quot;/&gt;&lt;left val=&quot;591&quot;/&gt;&lt;top val=&quot;274&quot;/&gt;&lt;width val=&quot;164&quot;/&gt;&lt;height val=&quot;119&quot;/&gt;&lt;hasText val=&quot;1&quot;/&gt;&lt;/Image&gt;&lt;/ThreeDShapeInfo&gt;"/>
  <p:tag name="PRESENTER_SHAPEINFO" val="&lt;ThreeDShapeInfo&gt;&lt;uuid val=&quot;{E3948A6A-EF67-4EDC-BBD9-34F0ECA14483}&quot;/&gt;&lt;isInvalidForFieldText val=&quot;1&quot;/&gt;&lt;Image&gt;&lt;filename val=&quot;C:\Users\USER\AppData\Local\Temp\PR\data\asimages\{E3948A6A-EF67-4EDC-BBD9-34F0ECA14483}_5_S.png&quot;/&gt;&lt;left val=&quot;605&quot;/&gt;&lt;top val=&quot;281&quot;/&gt;&lt;width val=&quot;150&quot;/&gt;&lt;height val=&quot;96&quot;/&gt;&lt;hasText val=&quot;0&quot;/&gt;&lt;/Image&gt;&lt;/ThreeDShapeInfo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8150710D-7991-476F-85CB-B74EEE176858}&quot;/&gt;&lt;isInvalidForFieldText val=&quot;0&quot;/&gt;&lt;Image&gt;&lt;filename val=&quot;C:\Users\USER\AppData\Local\Temp\PR\data\asimages\{8150710D-7991-476F-85CB-B74EEE176858}_5.png&quot;/&gt;&lt;left val=&quot;794&quot;/&gt;&lt;top val=&quot;421&quot;/&gt;&lt;width val=&quot;103&quot;/&gt;&lt;height val=&quot;67&quot;/&gt;&lt;hasText val=&quot;1&quot;/&gt;&lt;/Image&gt;&lt;/ThreeDShapeInfo&gt;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6.PNG&quot;/&gt;"/>
  <p:tag name="ATHENA.CUSTOMXMLID" val="{202C5AC7-CE28-41F2-82B9-92CCDD95C4E9}"/>
  <p:tag name="ATHENA.CUSTOMXMLCONTENT" val="&lt;?xml version=&quot;1.0&quot;?&gt;&lt;athena xmlns=&quot;http://schemas.microsoft.com/edu/athena&quot; version=&quot;0.1.3082.0&quot;&gt;&lt;timings duration=&quot;6713&quot;/&gt;&lt;/athena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0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6641AC84-B681-4489-BA5B-F4A7558BA0A7}_6.png&quot;/&gt;&lt;left val=&quot;101&quot;/&gt;&lt;top val=&quot;76&quot;/&gt;&lt;width val=&quot;756&quot;/&gt;&lt;height val=&quot;117&quot;/&gt;&lt;hasText val=&quot;1&quot;/&gt;&lt;/Image&gt;&lt;/ThreeDShapeInfo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822EC8B-AB46-4FC4-BA97-FE776E4BE8D5}&quot;/&gt;&lt;isInvalidForFieldText val=&quot;0&quot;/&gt;&lt;Image&gt;&lt;filename val=&quot;C:\Users\USER\AppData\Local\Temp\PR\data\asimages\{B822EC8B-AB46-4FC4-BA97-FE776E4BE8D5}_6.png&quot;/&gt;&lt;left val=&quot;526&quot;/&gt;&lt;top val=&quot;256&quot;/&gt;&lt;width val=&quot;123&quot;/&gt;&lt;height val=&quot;42&quot;/&gt;&lt;hasText val=&quot;1&quot;/&gt;&lt;/Image&gt;&lt;/ThreeDShapeInfo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7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1EAB468D-F0EB-4B5B-B1C9-CB585E0D071C}_6.png&quot;/&gt;&lt;left val=&quot;401&quot;/&gt;&lt;top val=&quot;192&quot;/&gt;&lt;width val=&quot;491&quot;/&gt;&lt;height val=&quot;59&quot;/&gt;&lt;hasText val=&quot;1&quot;/&gt;&lt;/Image&gt;&lt;/ThreeDShapeInfo&gt;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4&quot;/&gt;&lt;lineCharCount val=&quot;16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6F2F06B9-4CCA-44D6-9451-2691D972E9A2}_6.png&quot;/&gt;&lt;left val=&quot;591&quot;/&gt;&lt;top val=&quot;274&quot;/&gt;&lt;width val=&quot;267&quot;/&gt;&lt;height val=&quot;119&quot;/&gt;&lt;hasText val=&quot;1&quot;/&gt;&lt;/Image&gt;&lt;/ThreeDShapeInfo&gt;"/>
  <p:tag name="PRESENTER_SHAPEINFO" val="&lt;ThreeDShapeInfo&gt;&lt;uuid val=&quot;{D9DD2E5C-8F50-4BD5-AB57-D01FDACD8E11}&quot;/&gt;&lt;isInvalidForFieldText val=&quot;1&quot;/&gt;&lt;Image&gt;&lt;filename val=&quot;C:\Users\USER\AppData\Local\Temp\PR\data\asimages\{D9DD2E5C-8F50-4BD5-AB57-D01FDACD8E11}_6_S.png&quot;/&gt;&lt;left val=&quot;605&quot;/&gt;&lt;top val=&quot;281&quot;/&gt;&lt;width val=&quot;253&quot;/&gt;&lt;height val=&quot;96&quot;/&gt;&lt;hasText val=&quot;0&quot;/&gt;&lt;/Image&gt;&lt;/ThreeDShapeInfo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9A061D6C-44CF-4B00-9BBE-201FEB0F3862}&quot;/&gt;&lt;isInvalidForFieldText val=&quot;0&quot;/&gt;&lt;Image&gt;&lt;filename val=&quot;C:\Users\USER\AppData\Local\Temp\PR\data\asimages\{9A061D6C-44CF-4B00-9BBE-201FEB0F3862}_6.png&quot;/&gt;&lt;left val=&quot;773&quot;/&gt;&lt;top val=&quot;425&quot;/&gt;&lt;width val=&quot;103&quot;/&gt;&lt;height val=&quot;67&quot;/&gt;&lt;hasText val=&quot;1&quot;/&gt;&lt;/Image&gt;&lt;/ThreeDShapeInfo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87C65132-E89A-49BF-B80A-35F31A9D9BCA}"/>
  <p:tag name="ATHENA.CUSTOMXMLCONTENT" val="&lt;?xml version=&quot;1.0&quot;?&gt;&lt;athena xmlns=&quot;http://schemas.microsoft.com/edu/athena&quot; version=&quot;0.1.3082.0&quot;&gt;&lt;media embedded=&quot;true&quot; recordStart=&quot;0&quot; recordEnd=&quot;6713&quot; recordLength=&quot;6713&quot; start=&quot;0&quot; end=&quot;6713&quot; audioFormat=&quot;{00000055-0000-0010-8000-00AA00389B71}&quot; audioRate=&quot;44100&quot; muted=&quot;false&quot; volume=&quot;0.8&quot; fadeIn=&quot;0&quot; fadeOut=&quot;0&quot; audioOnly=&quot;true&quot;/&gt;&lt;/athena&gt;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7.PNG&quot;/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20&quot;/&gt;&lt;lineCharCount val=&quot;33&quot;/&gt;&lt;lineCharCount val=&quot;1&quot;/&gt;&lt;lineCharCount val=&quot;25&quot;/&gt;&lt;lineCharCount val=&quot;1&quot;/&gt;&lt;lineCharCount val=&quot;17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6DF612C5-D2B0-4172-BCEB-47F7803C3625}_7.png&quot;/&gt;&lt;left val=&quot;31&quot;/&gt;&lt;top val=&quot;40&quot;/&gt;&lt;width val=&quot;860&quot;/&gt;&lt;height val=&quot;444&quot;/&gt;&lt;hasText val=&quot;1&quot;/&gt;&lt;/Image&gt;&lt;/ThreeDShapeInfo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8.PNG&quot;/&gt;"/>
  <p:tag name="ATHENA.CUSTOMXMLID" val="{A0CBE8F7-4E34-447C-88EC-11AA16A19EAF}"/>
  <p:tag name="ATHENA.CUSTOMXMLCONTENT" val="&lt;?xml version=&quot;1.0&quot;?&gt;&lt;athena xmlns=&quot;http://schemas.microsoft.com/edu/athena&quot; version=&quot;0.1.3082.0&quot;&gt;&lt;timings duration=&quot;7471&quot;/&gt;&lt;/athena&gt;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0FCFF951-1FC7-4415-8B8C-A1DA9D4A3FEA}_8.png&quot;/&gt;&lt;left val=&quot;81&quot;/&gt;&lt;top val=&quot;60&quot;/&gt;&lt;width val=&quot;792&quot;/&gt;&lt;height val=&quot;123&quot;/&gt;&lt;hasText val=&quot;1&quot;/&gt;&lt;/Image&gt;&lt;/ThreeDShapeInfo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4&quot;/&gt;&lt;lineCharCount val=&quot;33&quot;/&gt;&lt;lineCharCount val=&quot;33&quot;/&gt;&lt;lineCharCount val=&quot;29&quot;/&gt;&lt;lineCharCount val=&quot;44&quot;/&gt;&lt;/TableIndex&gt;&lt;/ShapeTextInfo&gt;"/>
  <p:tag name="HTML_SHAPEINFO" val="&lt;TextEffect&gt;&lt;Image&gt;&lt;filename val=&quot;C:\Users\USER\AppData\Local\Temp\PR\data\asimages\{B8155E33-33F5-4438-9F27-A4905CB6A81F}_1.png_crop.png&quot;/&gt;&lt;left val=&quot;107&quot;/&gt;&lt;top val=&quot;221&quot;/&gt;&lt;width val=&quot;434&quot;/&gt;&lt;height val=&quot;29&quot;/&gt;&lt;hasText val=&quot;1&quot;/&gt;&lt;paraId val=&quot;1&quot;/&gt;&lt;/Image&gt;&lt;Image&gt;&lt;filename val=&quot;C:\Users\USER\AppData\Local\Temp\PR\data\asimages\{B2CD12EC-C203-4300-A593-5C52C3D1D9EB}_1.png_crop.png&quot;/&gt;&lt;left val=&quot;107&quot;/&gt;&lt;top val=&quot;272&quot;/&gt;&lt;width val=&quot;432&quot;/&gt;&lt;height val=&quot;29&quot;/&gt;&lt;hasText val=&quot;1&quot;/&gt;&lt;paraId val=&quot;2&quot;/&gt;&lt;/Image&gt;&lt;Image&gt;&lt;filename val=&quot;C:\Users\USER\AppData\Local\Temp\PR\data\asimages\{2A44D962-304E-4B0A-BE04-E658306B7CA1}_1.png_crop.png&quot;/&gt;&lt;left val=&quot;107&quot;/&gt;&lt;top val=&quot;324&quot;/&gt;&lt;width val=&quot;391&quot;/&gt;&lt;height val=&quot;29&quot;/&gt;&lt;hasText val=&quot;1&quot;/&gt;&lt;paraId val=&quot;3&quot;/&gt;&lt;/Image&gt;&lt;Image&gt;&lt;filename val=&quot;C:\Users\USER\AppData\Local\Temp\PR\data\asimages\{0946F93A-04EB-404F-92D4-FDD34EEBCBDF}_1.png_crop.png&quot;/&gt;&lt;left val=&quot;107&quot;/&gt;&lt;top val=&quot;378&quot;/&gt;&lt;width val=&quot;384&quot;/&gt;&lt;height val=&quot;20&quot;/&gt;&lt;hasText val=&quot;1&quot;/&gt;&lt;paraId val=&quot;4&quot;/&gt;&lt;/Image&gt;&lt;/TextEffect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0610F28B-D766-4802-BC93-17605E2B2C1F}"/>
  <p:tag name="ATHENA.CUSTOMXMLCONTENT" val="&lt;?xml version=&quot;1.0&quot;?&gt;&lt;athena xmlns=&quot;http://schemas.microsoft.com/edu/athena&quot; version=&quot;0.1.3082.0&quot;&gt;&lt;media embedded=&quot;true&quot; recordStart=&quot;0&quot; recordEnd=&quot;7471&quot; recordLength=&quot;7471&quot; start=&quot;0&quot; end=&quot;7471&quot; audioFormat=&quot;{00000055-0000-0010-8000-00AA00389B71}&quot; audioRate=&quot;44100&quot; muted=&quot;false&quot; volume=&quot;0.8&quot; fadeIn=&quot;0&quot; fadeOut=&quot;0&quot; audioOnly=&quot;true&quot;/&gt;&lt;/athena&gt;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1BBA54CE-927C-4F8B-82BE-13159163FB47}&quot;/&gt;&lt;isInvalidForFieldText val=&quot;0&quot;/&gt;&lt;Image&gt;&lt;filename val=&quot;C:\Users\USER\AppData\Local\Temp\PR\data\asimages\{1BBA54CE-927C-4F8B-82BE-13159163FB47}_8.png&quot;/&gt;&lt;left val=&quot;773&quot;/&gt;&lt;top val=&quot;425&quot;/&gt;&lt;width val=&quot;103&quot;/&gt;&lt;height val=&quot;67&quot;/&gt;&lt;hasText val=&quot;1&quot;/&gt;&lt;/Image&gt;&lt;/ThreeDShapeInfo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9.PNG&quot;/&gt;"/>
  <p:tag name="ATHENA.CUSTOMXMLID" val="{424B790A-1137-47FD-9CB8-3B28C2D2EBDE}"/>
  <p:tag name="ATHENA.CUSTOMXMLCONTENT" val="&lt;?xml version=&quot;1.0&quot;?&gt;&lt;athena xmlns=&quot;http://schemas.microsoft.com/edu/athena&quot; version=&quot;0.1.3082.0&quot;&gt;&lt;timings duration=&quot;7471&quot;/&gt;&lt;/athena&gt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52&quot;/&gt;&lt;lineCharCount val=&quot;61&quot;/&gt;&lt;lineCharCount val=&quot;1&quot;/&gt;&lt;lineCharCount val=&quot;7&quot;/&gt;&lt;lineCharCount val=&quot;32&quot;/&gt;&lt;/TableIndex&gt;&lt;/ShapeTextInfo&gt;"/>
  <p:tag name="HTML_SHAPEINFO" val="&lt;TextEffect&gt;&lt;Image&gt;&lt;filename val=&quot;C:\Users\USER\AppData\Local\Temp\PR\data\asimages\{5FF5B626-CC82-429C-B8B0-4E68E0118728}_1.png_crop.png&quot;/&gt;&lt;left val=&quot;103&quot;/&gt;&lt;top val=&quot;105&quot;/&gt;&lt;width val=&quot;720&quot;/&gt;&lt;height val=&quot;67&quot;/&gt;&lt;hasText val=&quot;1&quot;/&gt;&lt;paraId val=&quot;1&quot;/&gt;&lt;/Image&gt;&lt;Image&gt;&lt;filename val=&quot;C:\Users\USER\AppData\Local\Temp\PR\data\asimages\{D53C8AFB-9133-4EA2-BC6B-51ECF8644731}_1.png_crop.png&quot;/&gt;&lt;left val=&quot;843&quot;/&gt;&lt;top val=&quot;399&quot;/&gt;&lt;width val=&quot;0&quot;/&gt;&lt;height val=&quot;0&quot;/&gt;&lt;hasText val=&quot;1&quot;/&gt;&lt;paraId val=&quot;2&quot;/&gt;&lt;/Image&gt;&lt;Image&gt;&lt;filename val=&quot;C:\Users\USER\AppData\Local\Temp\PR\data\asimages\{F61A7852-C0DE-41FD-87F3-88F9FB62FCC5}_1.png_crop.png&quot;/&gt;&lt;left val=&quot;103&quot;/&gt;&lt;top val=&quot;240&quot;/&gt;&lt;width val=&quot;97&quot;/&gt;&lt;height val=&quot;21&quot;/&gt;&lt;hasText val=&quot;1&quot;/&gt;&lt;paraId val=&quot;3&quot;/&gt;&lt;/Image&gt;&lt;Image&gt;&lt;filename val=&quot;C:\Users\USER\AppData\Local\Temp\PR\data\asimages\{3079362D-7D5F-4F4C-B72B-960AB6B704DF}_1.png_crop.png&quot;/&gt;&lt;left val=&quot;103&quot;/&gt;&lt;top val=&quot;288&quot;/&gt;&lt;width val=&quot;343&quot;/&gt;&lt;height val=&quot;23&quot;/&gt;&lt;hasText val=&quot;1&quot;/&gt;&lt;paraId val=&quot;4&quot;/&gt;&lt;/Image&gt;&lt;/TextEffect&gt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372C26BE-06E8-4449-9C24-A88C8539ACD1}"/>
  <p:tag name="ATHENA.CUSTOMXMLCONTENT" val="&lt;?xml version=&quot;1.0&quot;?&gt;&lt;athena xmlns=&quot;http://schemas.microsoft.com/edu/athena&quot; version=&quot;0.1.3082.0&quot;&gt;&lt;media embedded=&quot;true&quot; recordStart=&quot;0&quot; recordEnd=&quot;7471&quot; recordLength=&quot;7471&quot; start=&quot;0&quot; end=&quot;7471&quot; audioFormat=&quot;{00000055-0000-0010-8000-00AA00389B71}&quot; audioRate=&quot;44100&quot; muted=&quot;false&quot; volume=&quot;0.8&quot; fadeIn=&quot;0&quot; fadeOut=&quot;0&quot; audioOnly=&quot;true&quot;/&gt;&lt;/athena&gt;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8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076ADBF9-31BA-4689-BCCD-31DD986426CD}_9.png&quot;/&gt;&lt;left val=&quot;336&quot;/&gt;&lt;top val=&quot;219&quot;/&gt;&lt;width val=&quot;186&quot;/&gt;&lt;height val=&quot;68&quot;/&gt;&lt;hasText val=&quot;1&quot;/&gt;&lt;/Image&gt;&lt;/ThreeDShapeInfo&gt;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8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4B8AEF67-F87E-4F7C-8206-CD2FAA58BF85}_9.png&quot;/&gt;&lt;left val=&quot;587&quot;/&gt;&lt;top val=&quot;303&quot;/&gt;&lt;width val=&quot;234&quot;/&gt;&lt;height val=&quot;93&quot;/&gt;&lt;hasText val=&quot;1&quot;/&gt;&lt;/Image&gt;&lt;/ThreeDShapeInfo&gt;"/>
  <p:tag name="PRESENTER_SHAPEINFO" val="&lt;ThreeDShapeInfo&gt;&lt;uuid val=&quot;{F6491B3A-C400-4C98-84EE-EB3C216C4494}&quot;/&gt;&lt;isInvalidForFieldText val=&quot;1&quot;/&gt;&lt;Image&gt;&lt;filename val=&quot;C:\Users\USER\AppData\Local\Temp\PR\data\asimages\{F6491B3A-C400-4C98-84EE-EB3C216C4494}_9_S.png&quot;/&gt;&lt;left val=&quot;606&quot;/&gt;&lt;top val=&quot;312&quot;/&gt;&lt;width val=&quot;207&quot;/&gt;&lt;height val=&quot;62&quot;/&gt;&lt;hasText val=&quot;0&quot;/&gt;&lt;/Image&gt;&lt;/ThreeDShapeInfo&gt;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338CCB65-58CB-484D-919D-3D7B9ABD1C59}&quot;/&gt;&lt;isInvalidForFieldText val=&quot;0&quot;/&gt;&lt;Image&gt;&lt;filename val=&quot;C:\Users\USER\AppData\Local\Temp\PR\data\asimages\{338CCB65-58CB-484D-919D-3D7B9ABD1C59}_9.png&quot;/&gt;&lt;left val=&quot;773&quot;/&gt;&lt;top val=&quot;425&quot;/&gt;&lt;width val=&quot;103&quot;/&gt;&lt;height val=&quot;67&quot;/&gt;&lt;hasText val=&quot;1&quot;/&gt;&lt;/Image&gt;&lt;/ThreeDShapeInfo&gt;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10.PNG&quot;/&gt;"/>
  <p:tag name="ATHENA.CUSTOMXMLID" val="{774C95A7-8A81-473F-AE00-AF9215C25F7F}"/>
  <p:tag name="ATHENA.CUSTOMXMLCONTENT" val="&lt;?xml version=&quot;1.0&quot;?&gt;&lt;athena xmlns=&quot;http://schemas.microsoft.com/edu/athena&quot; version=&quot;0.1.3082.0&quot;&gt;&lt;timings duration=&quot;6408&quot;/&gt;&lt;/athena&gt;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C6128595-670A-4045-AE72-B8213DD4F828}_10.png&quot;/&gt;&lt;left val=&quot;101&quot;/&gt;&lt;top val=&quot;76&quot;/&gt;&lt;width val=&quot;756&quot;/&gt;&lt;height val=&quot;117&quot;/&gt;&lt;hasText val=&quot;1&quot;/&gt;&lt;/Image&gt;&lt;/ThreeDShapeInfo&gt;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87B90252-BCD7-47D2-AEA5-1266B5DE56B5}_10.png&quot;/&gt;&lt;left val=&quot;442&quot;/&gt;&lt;top val=&quot;201&quot;/&gt;&lt;width val=&quot;385&quot;/&gt;&lt;height val=&quot;59&quot;/&gt;&lt;hasText val=&quot;1&quot;/&gt;&lt;/Image&gt;&lt;/ThreeDShapeInfo&gt;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F2FAD6DC-6843-43F4-AE1F-E5F16220CC68}"/>
  <p:tag name="ATHENA.CUSTOMXMLCONTENT" val="&lt;?xml version=&quot;1.0&quot;?&gt;&lt;athena xmlns=&quot;http://schemas.microsoft.com/edu/athena&quot; version=&quot;0.1.3082.0&quot;&gt;&lt;media embedded=&quot;true&quot; recordStart=&quot;0&quot; recordEnd=&quot;6408&quot; recordLength=&quot;6408&quot; start=&quot;0&quot; end=&quot;6408&quot; audioFormat=&quot;{00000161-0000-0010-8000-00AA00389B71}&quot; audioRate=&quot;44100&quot; muted=&quot;false&quot; volume=&quot;0.8&quot; fadeIn=&quot;0&quot; fadeOut=&quot;0&quot; audioOnly=&quot;true&quot;/&gt;&lt;/athena&gt;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855E2318-DABD-4B2C-8E17-077085648698}_10.png&quot;/&gt;&lt;left val=&quot;512&quot;/&gt;&lt;top val=&quot;360&quot;/&gt;&lt;width val=&quot;253&quot;/&gt;&lt;height val=&quot;85&quot;/&gt;&lt;hasText val=&quot;1&quot;/&gt;&lt;/Image&gt;&lt;/ThreeDShapeInfo&gt;"/>
  <p:tag name="PRESENTER_SHAPEINFO" val="&lt;ThreeDShapeInfo&gt;&lt;uuid val=&quot;{28655482-5517-4799-9572-232170F30E06}&quot;/&gt;&lt;isInvalidForFieldText val=&quot;1&quot;/&gt;&lt;Image&gt;&lt;filename val=&quot;C:\Users\USER\AppData\Local\Temp\PR\data\asimages\{28655482-5517-4799-9572-232170F30E06}_10_S.png&quot;/&gt;&lt;left val=&quot;511&quot;/&gt;&lt;top val=&quot;368&quot;/&gt;&lt;width val=&quot;254&quot;/&gt;&lt;height val=&quot;57&quot;/&gt;&lt;hasText val=&quot;0&quot;/&gt;&lt;/Image&gt;&lt;/ThreeDShapeInfo&gt;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D8ACDC5C-DA24-4273-86BE-575A703D53C7}&quot;/&gt;&lt;isInvalidForFieldText val=&quot;0&quot;/&gt;&lt;Image&gt;&lt;filename val=&quot;C:\Users\USER\AppData\Local\Temp\PR\data\asimages\{D8ACDC5C-DA24-4273-86BE-575A703D53C7}_10.png&quot;/&gt;&lt;left val=&quot;773&quot;/&gt;&lt;top val=&quot;425&quot;/&gt;&lt;width val=&quot;103&quot;/&gt;&lt;height val=&quot;67&quot;/&gt;&lt;hasText val=&quot;1&quot;/&gt;&lt;/Image&gt;&lt;/ThreeDShapeInfo&gt;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11.PNG&quot;/&gt;"/>
  <p:tag name="ATHENA.CUSTOMXMLID" val="{0BAB4660-2FCB-4447-8953-F0034230153D}"/>
  <p:tag name="ATHENA.CUSTOMXMLCONTENT" val="&lt;?xml version=&quot;1.0&quot;?&gt;&lt;athena xmlns=&quot;http://schemas.microsoft.com/edu/athena&quot; version=&quot;0.1.3082.0&quot;&gt;&lt;timings duration=&quot;4365&quot;/&gt;&lt;/athena&gt;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E00DDCA9-DA11-4EDF-A30A-F3E28487F6B8}_11.png&quot;/&gt;&lt;left val=&quot;97&quot;/&gt;&lt;top val=&quot;69&quot;/&gt;&lt;width val=&quot;756&quot;/&gt;&lt;height val=&quot;117&quot;/&gt;&lt;hasText val=&quot;1&quot;/&gt;&lt;/Image&gt;&lt;/ThreeDShapeInfo&gt;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1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545590BB-EAB7-4B7A-8472-08D922B55A7E}_11.png&quot;/&gt;&lt;left val=&quot;499&quot;/&gt;&lt;top val=&quot;204&quot;/&gt;&lt;width val=&quot;382&quot;/&gt;&lt;height val=&quot;60&quot;/&gt;&lt;hasText val=&quot;1&quot;/&gt;&lt;/Image&gt;&lt;/ThreeDShapeInfo&gt;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52A0A757-BF93-4CAB-8067-F70374A86620}_11.png&quot;/&gt;&lt;left val=&quot;548&quot;/&gt;&lt;top val=&quot;356&quot;/&gt;&lt;width val=&quot;272&quot;/&gt;&lt;height val=&quot;85&quot;/&gt;&lt;hasText val=&quot;1&quot;/&gt;&lt;/Image&gt;&lt;/ThreeDShapeInfo&gt;"/>
  <p:tag name="PRESENTER_SHAPEINFO" val="&lt;ThreeDShapeInfo&gt;&lt;uuid val=&quot;{4A4277F9-BD4E-4126-B21D-86A71954B914}&quot;/&gt;&lt;isInvalidForFieldText val=&quot;1&quot;/&gt;&lt;Image&gt;&lt;filename val=&quot;C:\Users\USER\AppData\Local\Temp\PR\data\asimages\{4A4277F9-BD4E-4126-B21D-86A71954B914}_11_S.png&quot;/&gt;&lt;left val=&quot;548&quot;/&gt;&lt;top val=&quot;364&quot;/&gt;&lt;width val=&quot;273&quot;/&gt;&lt;height val=&quot;57&quot;/&gt;&lt;hasText val=&quot;0&quot;/&gt;&lt;/Image&gt;&lt;/ThreeDShapeInfo&gt;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88B98FA9-498A-4B5C-9780-684AC5B10EAA}"/>
  <p:tag name="ATHENA.CUSTOMXMLCONTENT" val="&lt;?xml version=&quot;1.0&quot;?&gt;&lt;athena xmlns=&quot;http://schemas.microsoft.com/edu/athena&quot; version=&quot;0.1.3082.0&quot;&gt;&lt;media embedded=&quot;true&quot; recordStart=&quot;0&quot; recordEnd=&quot;4365&quot; recordLength=&quot;4365&quot; start=&quot;0&quot; end=&quot;4365&quot; audioFormat=&quot;{00000161-0000-0010-8000-00AA00389B71}&quot; audioRate=&quot;44100&quot; muted=&quot;false&quot; volume=&quot;0.8&quot; fadeIn=&quot;0&quot; fadeOut=&quot;0&quot; audioOnly=&quot;true&quot;/&gt;&lt;/athena&gt;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62F0B177-F572-4B88-A1FB-9F6EB3E3F7AE}&quot;/&gt;&lt;isInvalidForFieldText val=&quot;0&quot;/&gt;&lt;Image&gt;&lt;filename val=&quot;C:\Users\USER\AppData\Local\Temp\PR\data\asimages\{62F0B177-F572-4B88-A1FB-9F6EB3E3F7AE}_11.png&quot;/&gt;&lt;left val=&quot;773&quot;/&gt;&lt;top val=&quot;425&quot;/&gt;&lt;width val=&quot;103&quot;/&gt;&lt;height val=&quot;67&quot;/&gt;&lt;hasText val=&quot;1&quot;/&gt;&lt;/Image&gt;&lt;/ThreeDShapeInfo&gt;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12.PNG&quot;/&gt;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7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D28174AC-27A8-421A-BCBE-B5AD9F50131C}_12.png&quot;/&gt;&lt;left val=&quot;101&quot;/&gt;&lt;top val=&quot;76&quot;/&gt;&lt;width val=&quot;756&quot;/&gt;&lt;height val=&quot;117&quot;/&gt;&lt;hasText val=&quot;1&quot;/&gt;&lt;/Image&gt;&lt;/ThreeDShapeInfo&gt;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FD3DB9C5-0688-48ED-8A8C-BB4F502E2D4E}_12.png&quot;/&gt;&lt;left val=&quot;107&quot;/&gt;&lt;top val=&quot;-118&quot;/&gt;&lt;width val=&quot;210&quot;/&gt;&lt;height val=&quot;125&quot;/&gt;&lt;hasText val=&quot;1&quot;/&gt;&lt;/Image&gt;&lt;/ThreeDShapeInfo&gt;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3&quot;/&gt;&lt;lineCharCount val=&quot;14&quot;/&gt;&lt;lineCharCount val=&quot;26&quot;/&gt;&lt;lineCharCount val=&quot;17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EFD4E61B-5AD2-406A-98C8-E70C24DB65CF}_12.png&quot;/&gt;&lt;left val=&quot;531&quot;/&gt;&lt;top val=&quot;244&quot;/&gt;&lt;width val=&quot;429&quot;/&gt;&lt;height val=&quot;145&quot;/&gt;&lt;hasText val=&quot;1&quot;/&gt;&lt;/Image&gt;&lt;/ThreeDShapeInfo&gt;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AC1B4265-66B2-41E1-9BDD-E7536A360891}_12.png&quot;/&gt;&lt;left val=&quot;95&quot;/&gt;&lt;top val=&quot;203&quot;/&gt;&lt;width val=&quot;174&quot;/&gt;&lt;height val=&quot;68&quot;/&gt;&lt;hasText val=&quot;1&quot;/&gt;&lt;/Image&gt;&lt;/ThreeDShapeInfo&gt;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605A11E1-C037-48E2-98F9-FF9C667840D1}_12.png&quot;/&gt;&lt;left val=&quot;95&quot;/&gt;&lt;top val=&quot;326&quot;/&gt;&lt;width val=&quot;141&quot;/&gt;&lt;height val=&quot;68&quot;/&gt;&lt;hasText val=&quot;1&quot;/&gt;&lt;/Image&gt;&lt;/ThreeDShapeInfo&gt;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DC6AC2D3-8ECB-449F-977D-04700372F86F}&quot;/&gt;&lt;isInvalidForFieldText val=&quot;0&quot;/&gt;&lt;Image&gt;&lt;filename val=&quot;C:\Users\USER\AppData\Local\Temp\PR\data\asimages\{DC6AC2D3-8ECB-449F-977D-04700372F86F}_12.png&quot;/&gt;&lt;left val=&quot;773&quot;/&gt;&lt;top val=&quot;425&quot;/&gt;&lt;width val=&quot;103&quot;/&gt;&lt;height val=&quot;67&quot;/&gt;&lt;hasText val=&quot;1&quot;/&gt;&lt;/Image&gt;&lt;/ThreeDShapeInfo&gt;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CA2FD5E7-FBCB-4E50-B057-0F27DA91B84B}"/>
  <p:tag name="ATHENA.CUSTOMXMLCONTENT" val="&lt;?xml version=&quot;1.0&quot;?&gt;&lt;athena xmlns=&quot;http://schemas.microsoft.com/edu/athena&quot; version=&quot;0.1.3082.0&quot;&gt;&lt;timings duration=&quot;20695&quot;/&gt;&lt;/athena&gt;"/>
  <p:tag name="HTML_SHAPEINFO" val="&lt;SlideThumbPath val=&quot;Slide13.PNG&quot;/&gt;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1&quot; col=&quot;1&quot;&gt;&lt;linesCount val=&quot;0&quot;/&gt;&lt;/TableIndex&gt;&lt;TableIndex row=&quot;1&quot; col=&quot;2&quot;&gt;&lt;linesCount val=&quot;0&quot;/&gt;&lt;/TableIndex&gt;&lt;TableIndex row=&quot;2&quot; col=&quot;1&quot;&gt;&lt;linesCount val=&quot;1&quot;/&gt;&lt;lineCharCount val=&quot;6&quot;/&gt;&lt;/TableIndex&gt;&lt;TableIndex row=&quot;2&quot; col=&quot;2&quot;&gt;&lt;linesCount val=&quot;1&quot;/&gt;&lt;lineCharCount val=&quot;6&quot;/&gt;&lt;/TableIndex&gt;&lt;TableIndex row=&quot;3&quot; col=&quot;1&quot;&gt;&lt;linesCount val=&quot;1&quot;/&gt;&lt;lineCharCount val=&quot;8&quot;/&gt;&lt;/TableIndex&gt;&lt;TableIndex row=&quot;3&quot; col=&quot;2&quot;&gt;&lt;linesCount val=&quot;1&quot;/&gt;&lt;lineCharCount val=&quot;8&quot;/&gt;&lt;/TableIndex&gt;&lt;TableIndex row=&quot;4&quot; col=&quot;1&quot;&gt;&lt;linesCount val=&quot;1&quot;/&gt;&lt;lineCharCount val=&quot;7&quot;/&gt;&lt;/TableIndex&gt;&lt;TableIndex row=&quot;4&quot; col=&quot;2&quot;&gt;&lt;linesCount val=&quot;1&quot;/&gt;&lt;lineCharCount val=&quot;7&quot;/&gt;&lt;/TableIndex&gt;&lt;TableIndex row=&quot;5&quot; col=&quot;1&quot;&gt;&lt;linesCount val=&quot;1&quot;/&gt;&lt;lineCharCount val=&quot;6&quot;/&gt;&lt;/TableIndex&gt;&lt;TableIndex row=&quot;5&quot; col=&quot;2&quot;&gt;&lt;linesCount val=&quot;1&quot;/&gt;&lt;lineCharCount val=&quot;6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14A39AAE-B6DC-45E5-A202-F1B14E2FE99D}_13.png&quot;/&gt;&lt;left val=&quot;206&quot;/&gt;&lt;top val=&quot;250&quot;/&gt;&lt;width val=&quot;525&quot;/&gt;&lt;height val=&quot;200&quot;/&gt;&lt;hasText val=&quot;1&quot;/&gt;&lt;/Image&gt;&lt;/ThreeDShapeInfo&gt;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41&quot;/&gt;&lt;lineCharCount val=&quot;19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140B55C8-AF1D-4FE3-905F-48AE70E96516}_13.png&quot;/&gt;&lt;left val=&quot;43&quot;/&gt;&lt;top val=&quot;43&quot;/&gt;&lt;width val=&quot;849&quot;/&gt;&lt;height val=&quot;179&quot;/&gt;&lt;hasText val=&quot;1&quot;/&gt;&lt;/Image&gt;&lt;/ThreeDShapeInfo&gt;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2&quot;/&gt;&lt;/TableIndex&gt;&lt;/ShapeTextInfo&gt;"/>
  <p:tag name="PRESENTER_SHAPEINFO" val="&lt;ThreeDShapeInfo&gt;&lt;uuid val=&quot;{BEE8C10F-45DD-4A1E-8CAA-B79391C7A8DC}&quot;/&gt;&lt;isInvalidForFieldText val=&quot;0&quot;/&gt;&lt;Image&gt;&lt;filename val=&quot;C:\Users\USER\AppData\Local\Temp\PR\data\asimages\{BEE8C10F-45DD-4A1E-8CAA-B79391C7A8DC}_13.png&quot;/&gt;&lt;left val=&quot;254&quot;/&gt;&lt;top val=&quot;186&quot;/&gt;&lt;width val=&quot;521&quot;/&gt;&lt;height val=&quot;73&quot;/&gt;&lt;hasText val=&quot;1&quot;/&gt;&lt;/Image&gt;&lt;/ThreeDShapeInfo&gt;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60BB7027-CFC7-41FC-B08C-74A81C87FB51}&quot;/&gt;&lt;isInvalidForFieldText val=&quot;0&quot;/&gt;&lt;Image&gt;&lt;filename val=&quot;C:\Users\USER\AppData\Local\Temp\PR\data\asimages\{60BB7027-CFC7-41FC-B08C-74A81C87FB51}_13.png&quot;/&gt;&lt;left val=&quot;773&quot;/&gt;&lt;top val=&quot;425&quot;/&gt;&lt;width val=&quot;103&quot;/&gt;&lt;height val=&quot;67&quot;/&gt;&lt;hasText val=&quot;1&quot;/&gt;&lt;/Image&gt;&lt;/ThreeDShapeInfo&gt;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14.PNG&quot;/&gt;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45&quot;/&gt;&lt;lineCharCount val=&quot;45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CC5204F9-28DC-4094-8B53-BDBB9FFAB31E}_14.png&quot;/&gt;&lt;left val=&quot;57&quot;/&gt;&lt;top val=&quot;179&quot;/&gt;&lt;width val=&quot;809&quot;/&gt;&lt;height val=&quot;142&quot;/&gt;&lt;hasText val=&quot;1&quot;/&gt;&lt;/Image&gt;&lt;/ThreeDShapeInfo&gt;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6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F9595A61-A9C2-44EE-BEC2-8543BF1FBE2E}_14.png&quot;/&gt;&lt;left val=&quot;41&quot;/&gt;&lt;top val=&quot;36&quot;/&gt;&lt;width val=&quot;821&quot;/&gt;&lt;height val=&quot;114&quot;/&gt;&lt;hasText val=&quot;1&quot;/&gt;&lt;/Image&gt;&lt;/ThreeDShapeInfo&gt;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47&quot;/&gt;&lt;lineCharCount val=&quot;24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3651F075-2555-486A-8EBA-DF58311ECED1}_14.png&quot;/&gt;&lt;left val=&quot;60&quot;/&gt;&lt;top val=&quot;312&quot;/&gt;&lt;width val=&quot;815&quot;/&gt;&lt;height val=&quot;133&quot;/&gt;&lt;hasText val=&quot;1&quot;/&gt;&lt;/Image&gt;&lt;/ThreeDShapeInfo&gt;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84187BD3-B092-48A4-94D8-C1A44B8CD8EE}&quot;/&gt;&lt;isInvalidForFieldText val=&quot;0&quot;/&gt;&lt;Image&gt;&lt;filename val=&quot;C:\Users\USER\AppData\Local\Temp\PR\data\asimages\{84187BD3-B092-48A4-94D8-C1A44B8CD8EE}_14.png&quot;/&gt;&lt;left val=&quot;773&quot;/&gt;&lt;top val=&quot;425&quot;/&gt;&lt;width val=&quot;103&quot;/&gt;&lt;height val=&quot;67&quot;/&gt;&lt;hasText val=&quot;1&quot;/&gt;&lt;/Image&gt;&lt;/ThreeDShapeInfo&gt;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15.PNG&quot;/&gt;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8&quot;/&gt;&lt;lineCharCount val=&quot;38&quot;/&gt;&lt;lineCharCount val=&quot;34&quot;/&gt;&lt;lineCharCount val=&quot;12&quot;/&gt;&lt;lineCharCount val=&quot;1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A725F913-1B37-4E4A-990D-19D63E8669E1}_15.png&quot;/&gt;&lt;left val=&quot;132&quot;/&gt;&lt;top val=&quot;184&quot;/&gt;&lt;width val=&quot;679&quot;/&gt;&lt;height val=&quot;281&quot;/&gt;&lt;hasText val=&quot;1&quot;/&gt;&lt;/Image&gt;&lt;/ThreeDShapeInfo&gt;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37&quot;/&gt;&lt;lineCharCount val=&quot;58&quot;/&gt;&lt;/TableIndex&gt;&lt;/ShapeTextInfo&gt;"/>
  <p:tag name="HTML_SHAPEINFO" val="&lt;ThreeDShapeInfo&gt;&lt;uuid val=&quot;&quot;/&gt;&lt;isInvalidForFieldText val=&quot;0&quot;/&gt;&lt;Image&gt;&lt;filename val=&quot;C:\Users\USER\AppData\Local\Temp\PR\data\asimages\{BA0ADEE4-06E7-4F28-857B-2C74C3B6EFBD}_15.png&quot;/&gt;&lt;left val=&quot;71&quot;/&gt;&lt;top val=&quot;46&quot;/&gt;&lt;width val=&quot;839&quot;/&gt;&lt;height val=&quot;119&quot;/&gt;&lt;hasText val=&quot;1&quot;/&gt;&lt;/Image&gt;&lt;/ThreeDShapeInfo&gt;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item1.xml><?xml version="1.0" encoding="utf-8"?>
<athena xmlns="http://schemas.microsoft.com/edu/athena" version="0.1.3082.0">
  <timings duration="6373"/>
</athena>
</file>

<file path=customXml/item2.xml><?xml version="1.0" encoding="utf-8"?>
<athena xmlns="http://schemas.microsoft.com/edu/athena" version="0.1.3082.0">
  <timings duration="7471"/>
</athena>
</file>

<file path=customXml/item3.xml><?xml version="1.0" encoding="utf-8"?>
<athena xmlns="http://schemas.microsoft.com/edu/athena" version="0.1.3082.0">
  <timings duration="4365"/>
</athena>
</file>

<file path=customXml/item4.xml><?xml version="1.0" encoding="utf-8"?>
<athena xmlns="http://schemas.microsoft.com/edu/athena" version="0.1.3082.0">
  <media embedded="true" recordStart="0" recordEnd="6713" recordLength="6713" start="0" end="6713" audioFormat="{00000055-0000-0010-8000-00AA00389B71}" audioRate="44100" muted="false" volume="0.8" fadeIn="0" fadeOut="0" audioOnly="true"/>
</athena>
</file>

<file path=customXml/item5.xml><?xml version="1.0" encoding="utf-8"?>
<athena xmlns="http://schemas.microsoft.com/edu/athena" version="0.1.3082.0">
  <media embedded="true" recordStart="0" recordEnd="7471" recordLength="7471" start="0" end="7471" audioFormat="{00000055-0000-0010-8000-00AA00389B71}" audioRate="44100" muted="false" volume="0.8" fadeIn="0" fadeOut="0" audioOnly="true"/>
</athena>
</file>

<file path=customXml/item6.xml><?xml version="1.0" encoding="utf-8"?>
<athena xmlns="http://schemas.microsoft.com/edu/athena" version="0.1.3082.0">
  <timings duration="6713"/>
</athena>
</file>

<file path=customXml/item7.xml><?xml version="1.0" encoding="utf-8"?>
<athena xmlns="http://schemas.microsoft.com/edu/athena" version="0.1.3082.0">
  <media embedded="true" recordStart="0" recordEnd="6373" recordLength="6373" start="0" end="6373" audioFormat="{00000161-0000-0010-8000-00AA00389B71}" audioRate="44100" muted="false" volume="0.8" fadeIn="0" fadeOut="0" audioOnly="true"/>
</athena>
</file>

<file path=customXml/item8.xml><?xml version="1.0" encoding="utf-8"?>
<athena xmlns="http://schemas.microsoft.com/edu/athena" version="0.1.3082.0">
  <media embedded="true" recordStart="0" recordEnd="18290" recordLength="18290" start="0" end="18290" audioFormat="{00001610-0000-0010-8000-00AA00389B71}" audioRate="44100" muted="false" volume="0.8" fadeIn="0" fadeOut="0" audioOnly="true"/>
</athena>
</file>

<file path=customXml/item9.xml><?xml version="1.0" encoding="utf-8"?>
<athena xmlns="http://schemas.microsoft.com/edu/athena" version="0.1.3082.0">
  <media embedded="true" recordStart="0" recordEnd="7471" recordLength="7471" start="0" end="7471" audioFormat="{00000055-0000-0010-8000-00AA00389B71}" audioRate="44100" muted="false" volume="0.8" fadeIn="0" fadeOut="0" audioOnly="true"/>
</athena>
</file>

<file path=customXml/item10.xml><?xml version="1.0" encoding="utf-8"?>
<athena xmlns="http://schemas.microsoft.com/edu/athena" version="0.1.3082.0">
  <timings duration="6408"/>
</athena>
</file>

<file path=customXml/item11.xml><?xml version="1.0" encoding="utf-8"?>
<athena xmlns="http://schemas.microsoft.com/edu/athena" version="0.1.3082.0">
  <media embedded="true" recordStart="0" recordEnd="8960" recordLength="8960" start="0" end="8960" audioFormat="{00000055-0000-0010-8000-00AA00389B71}" audioRate="44100" muted="false" volume="0.8" fadeIn="0" fadeOut="0" audioOnly="true"/>
</athena>
</file>

<file path=customXml/item12.xml><?xml version="1.0" encoding="utf-8"?>
<athena xmlns="http://schemas.microsoft.com/edu/athena" version="0.1.3082.0">
  <media embedded="true" recordStart="0" recordEnd="4365" recordLength="4365" start="0" end="4365" audioFormat="{00000161-0000-0010-8000-00AA00389B71}" audioRate="44100" muted="false" volume="0.8" fadeIn="0" fadeOut="0" audioOnly="true"/>
</athena>
</file>

<file path=customXml/item13.xml><?xml version="1.0" encoding="utf-8"?>
<athena xmlns="http://schemas.microsoft.com/edu/athena" version="0.1.3082.0">
  <timings duration="7471"/>
</athena>
</file>

<file path=customXml/item14.xml><?xml version="1.0" encoding="utf-8"?>
<athena xmlns="http://schemas.microsoft.com/edu/athena" version="0.1.3082.0">
  <timings duration="8960"/>
</athena>
</file>

<file path=customXml/item15.xml><?xml version="1.0" encoding="utf-8"?>
<athena xmlns="http://schemas.microsoft.com/edu/athena" version="0.1.3082.0">
  <timings duration="16957"/>
</athena>
</file>

<file path=customXml/item16.xml><?xml version="1.0" encoding="utf-8"?>
<athena xmlns="http://schemas.microsoft.com/edu/athena" version="0.1.3082.0">
  <media embedded="true" recordStart="0" recordEnd="6408" recordLength="6408" start="0" end="6408" audioFormat="{00000161-0000-0010-8000-00AA00389B71}" audioRate="44100" muted="false" volume="0.8" fadeIn="0" fadeOut="0" audioOnly="true"/>
</athena>
</file>

<file path=customXml/item17.xml><?xml version="1.0" encoding="utf-8"?>
<athena xmlns="http://schemas.microsoft.com/edu/athena" version="0.1.3082.0">
  <timings duration="20695"/>
</athena>
</file>

<file path=customXml/item18.xml><?xml version="1.0" encoding="utf-8"?>
<athena xmlns="http://schemas.microsoft.com/edu/athena" version="0.1.3082.0">
  <media embedded="true" recordStart="0" recordEnd="16957" recordLength="16957" start="0" end="16957" audioFormat="{00001610-0000-0010-8000-00AA00389B71}" audioRate="44100" muted="false" volume="0.8" fadeIn="0" fadeOut="0" audioOnly="true"/>
</athena>
</file>

<file path=customXml/item19.xml><?xml version="1.0" encoding="utf-8"?>
<athena xmlns="http://schemas.microsoft.com/edu/athena" version="0.1.3082.0">
  <timings duration="18290"/>
</athena>
</file>

<file path=customXml/itemProps1.xml><?xml version="1.0" encoding="utf-8"?>
<ds:datastoreItem xmlns:ds="http://schemas.openxmlformats.org/officeDocument/2006/customXml" ds:itemID="{A74F472F-E3B2-4531-968D-D7C3F7F1C2DF}">
  <ds:schemaRefs>
    <ds:schemaRef ds:uri="http://schemas.microsoft.com/edu/athena"/>
  </ds:schemaRefs>
</ds:datastoreItem>
</file>

<file path=customXml/itemProps2.xml><?xml version="1.0" encoding="utf-8"?>
<ds:datastoreItem xmlns:ds="http://schemas.openxmlformats.org/officeDocument/2006/customXml" ds:itemID="{424B790A-1137-47FD-9CB8-3B28C2D2EBDE}">
  <ds:schemaRefs>
    <ds:schemaRef ds:uri="http://schemas.microsoft.com/edu/athena"/>
  </ds:schemaRefs>
</ds:datastoreItem>
</file>

<file path=customXml/itemProps3.xml><?xml version="1.0" encoding="utf-8"?>
<ds:datastoreItem xmlns:ds="http://schemas.openxmlformats.org/officeDocument/2006/customXml" ds:itemID="{0BAB4660-2FCB-4447-8953-F0034230153D}">
  <ds:schemaRefs>
    <ds:schemaRef ds:uri="http://schemas.microsoft.com/edu/athena"/>
  </ds:schemaRefs>
</ds:datastoreItem>
</file>

<file path=customXml/itemProps4.xml><?xml version="1.0" encoding="utf-8"?>
<ds:datastoreItem xmlns:ds="http://schemas.openxmlformats.org/officeDocument/2006/customXml" ds:itemID="{87C65132-E89A-49BF-B80A-35F31A9D9BCA}">
  <ds:schemaRefs>
    <ds:schemaRef ds:uri="http://schemas.microsoft.com/edu/athena"/>
  </ds:schemaRefs>
</ds:datastoreItem>
</file>

<file path=customXml/itemProps5.xml><?xml version="1.0" encoding="utf-8"?>
<ds:datastoreItem xmlns:ds="http://schemas.openxmlformats.org/officeDocument/2006/customXml" ds:itemID="{372C26BE-06E8-4449-9C24-A88C8539ACD1}">
  <ds:schemaRefs>
    <ds:schemaRef ds:uri="http://schemas.microsoft.com/edu/athena"/>
  </ds:schemaRefs>
</ds:datastoreItem>
</file>

<file path=customXml/itemProps6.xml><?xml version="1.0" encoding="utf-8"?>
<ds:datastoreItem xmlns:ds="http://schemas.openxmlformats.org/officeDocument/2006/customXml" ds:itemID="{202C5AC7-CE28-41F2-82B9-92CCDD95C4E9}">
  <ds:schemaRefs>
    <ds:schemaRef ds:uri="http://schemas.microsoft.com/edu/athena"/>
  </ds:schemaRefs>
</ds:datastoreItem>
</file>

<file path=customXml/itemProps7.xml><?xml version="1.0" encoding="utf-8"?>
<ds:datastoreItem xmlns:ds="http://schemas.openxmlformats.org/officeDocument/2006/customXml" ds:itemID="{EC398AF7-16F1-45D2-AF58-2DDDEC9AEF73}">
  <ds:schemaRefs>
    <ds:schemaRef ds:uri="http://schemas.microsoft.com/edu/athena"/>
  </ds:schemaRefs>
</ds:datastoreItem>
</file>

<file path=customXml/itemProps8.xml><?xml version="1.0" encoding="utf-8"?>
<ds:datastoreItem xmlns:ds="http://schemas.openxmlformats.org/officeDocument/2006/customXml" ds:itemID="{F811BB3B-EBBB-41BB-9BBE-50946339B872}">
  <ds:schemaRefs>
    <ds:schemaRef ds:uri="http://schemas.microsoft.com/edu/athena"/>
  </ds:schemaRefs>
</ds:datastoreItem>
</file>

<file path=customXml/itemProps9.xml><?xml version="1.0" encoding="utf-8"?>
<ds:datastoreItem xmlns:ds="http://schemas.openxmlformats.org/officeDocument/2006/customXml" ds:itemID="{0610F28B-D766-4802-BC93-17605E2B2C1F}">
  <ds:schemaRefs>
    <ds:schemaRef ds:uri="http://schemas.microsoft.com/edu/athena"/>
  </ds:schemaRefs>
</ds:datastoreItem>
</file>

<file path=customXml/itemProps10.xml><?xml version="1.0" encoding="utf-8"?>
<ds:datastoreItem xmlns:ds="http://schemas.openxmlformats.org/officeDocument/2006/customXml" ds:itemID="{774C95A7-8A81-473F-AE00-AF9215C25F7F}">
  <ds:schemaRefs>
    <ds:schemaRef ds:uri="http://schemas.microsoft.com/edu/athena"/>
  </ds:schemaRefs>
</ds:datastoreItem>
</file>

<file path=customXml/itemProps11.xml><?xml version="1.0" encoding="utf-8"?>
<ds:datastoreItem xmlns:ds="http://schemas.openxmlformats.org/officeDocument/2006/customXml" ds:itemID="{12CBB240-EDE2-46AA-A657-B2A198B14C3C}">
  <ds:schemaRefs>
    <ds:schemaRef ds:uri="http://schemas.microsoft.com/edu/athena"/>
  </ds:schemaRefs>
</ds:datastoreItem>
</file>

<file path=customXml/itemProps12.xml><?xml version="1.0" encoding="utf-8"?>
<ds:datastoreItem xmlns:ds="http://schemas.openxmlformats.org/officeDocument/2006/customXml" ds:itemID="{88B98FA9-498A-4B5C-9780-684AC5B10EAA}">
  <ds:schemaRefs>
    <ds:schemaRef ds:uri="http://schemas.microsoft.com/edu/athena"/>
  </ds:schemaRefs>
</ds:datastoreItem>
</file>

<file path=customXml/itemProps13.xml><?xml version="1.0" encoding="utf-8"?>
<ds:datastoreItem xmlns:ds="http://schemas.openxmlformats.org/officeDocument/2006/customXml" ds:itemID="{A0CBE8F7-4E34-447C-88EC-11AA16A19EAF}">
  <ds:schemaRefs>
    <ds:schemaRef ds:uri="http://schemas.microsoft.com/edu/athena"/>
  </ds:schemaRefs>
</ds:datastoreItem>
</file>

<file path=customXml/itemProps14.xml><?xml version="1.0" encoding="utf-8"?>
<ds:datastoreItem xmlns:ds="http://schemas.openxmlformats.org/officeDocument/2006/customXml" ds:itemID="{F50D6E41-5284-4407-862F-5E17D16F54D1}">
  <ds:schemaRefs>
    <ds:schemaRef ds:uri="http://schemas.microsoft.com/edu/athena"/>
  </ds:schemaRefs>
</ds:datastoreItem>
</file>

<file path=customXml/itemProps15.xml><?xml version="1.0" encoding="utf-8"?>
<ds:datastoreItem xmlns:ds="http://schemas.openxmlformats.org/officeDocument/2006/customXml" ds:itemID="{E6092C3E-8694-457F-964D-B90FDCC24CF5}">
  <ds:schemaRefs>
    <ds:schemaRef ds:uri="http://schemas.microsoft.com/edu/athena"/>
  </ds:schemaRefs>
</ds:datastoreItem>
</file>

<file path=customXml/itemProps16.xml><?xml version="1.0" encoding="utf-8"?>
<ds:datastoreItem xmlns:ds="http://schemas.openxmlformats.org/officeDocument/2006/customXml" ds:itemID="{F2FAD6DC-6843-43F4-AE1F-E5F16220CC68}">
  <ds:schemaRefs>
    <ds:schemaRef ds:uri="http://schemas.microsoft.com/edu/athena"/>
  </ds:schemaRefs>
</ds:datastoreItem>
</file>

<file path=customXml/itemProps17.xml><?xml version="1.0" encoding="utf-8"?>
<ds:datastoreItem xmlns:ds="http://schemas.openxmlformats.org/officeDocument/2006/customXml" ds:itemID="{CA2FD5E7-FBCB-4E50-B057-0F27DA91B84B}">
  <ds:schemaRefs>
    <ds:schemaRef ds:uri="http://schemas.microsoft.com/edu/athena"/>
  </ds:schemaRefs>
</ds:datastoreItem>
</file>

<file path=customXml/itemProps18.xml><?xml version="1.0" encoding="utf-8"?>
<ds:datastoreItem xmlns:ds="http://schemas.openxmlformats.org/officeDocument/2006/customXml" ds:itemID="{47F18D47-F632-4AB8-8EE9-30130E6794B9}">
  <ds:schemaRefs>
    <ds:schemaRef ds:uri="http://schemas.microsoft.com/edu/athena"/>
  </ds:schemaRefs>
</ds:datastoreItem>
</file>

<file path=customXml/itemProps19.xml><?xml version="1.0" encoding="utf-8"?>
<ds:datastoreItem xmlns:ds="http://schemas.openxmlformats.org/officeDocument/2006/customXml" ds:itemID="{21016EE1-9677-4708-B590-2CEA0528A719}">
  <ds:schemaRefs>
    <ds:schemaRef ds:uri="http://schemas.microsoft.com/edu/athen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2419</TotalTime>
  <Words>448</Words>
  <Application>Microsoft Office PowerPoint</Application>
  <PresentationFormat>Widescreen</PresentationFormat>
  <Paragraphs>90</Paragraphs>
  <Slides>15</Slides>
  <Notes>15</Notes>
  <HiddenSlides>0</HiddenSlides>
  <MMClips>10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Garamond</vt:lpstr>
      <vt:lpstr>Organic</vt:lpstr>
      <vt:lpstr>Syllable Stress</vt:lpstr>
      <vt:lpstr>What is a syllable?</vt:lpstr>
      <vt:lpstr>Sounds </vt:lpstr>
      <vt:lpstr>Listen to this word - Photograph</vt:lpstr>
      <vt:lpstr>Listen to this word - Married</vt:lpstr>
      <vt:lpstr>Listen to this word </vt:lpstr>
      <vt:lpstr>PowerPoint Presentation</vt:lpstr>
      <vt:lpstr>Syllable Stress – what is it?</vt:lpstr>
      <vt:lpstr>PowerPoint Presentation</vt:lpstr>
      <vt:lpstr>Listen to this word - Convict</vt:lpstr>
      <vt:lpstr>Listen to this word - Convict</vt:lpstr>
      <vt:lpstr>Notice something?</vt:lpstr>
      <vt:lpstr>Same spelling, different syllable stress = different meaning</vt:lpstr>
      <vt:lpstr>We have learned that if a word has more than one syllable we stress one of the syllables. 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Syllable Stress for Schoologyispring flash</dc:title>
  <dc:creator>Brendan B</dc:creator>
  <cp:lastModifiedBy>Brendan B</cp:lastModifiedBy>
  <cp:revision>286</cp:revision>
  <dcterms:created xsi:type="dcterms:W3CDTF">2014-11-27T03:51:47Z</dcterms:created>
  <dcterms:modified xsi:type="dcterms:W3CDTF">2026-05-19T04:10:35Z</dcterms:modified>
</cp:coreProperties>
</file>