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51435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66" d="100"/>
          <a:sy n="66" d="100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endan B" userId="b8a37e7f2544f735" providerId="LiveId" clId="{B05C3BB9-F6DC-4388-9D36-AC44A8BF8720}"/>
    <pc:docChg chg="modSld">
      <pc:chgData name="Brendan B" userId="b8a37e7f2544f735" providerId="LiveId" clId="{B05C3BB9-F6DC-4388-9D36-AC44A8BF8720}" dt="2026-05-22T02:54:48.208" v="14" actId="20577"/>
      <pc:docMkLst>
        <pc:docMk/>
      </pc:docMkLst>
      <pc:sldChg chg="modSp mod">
        <pc:chgData name="Brendan B" userId="b8a37e7f2544f735" providerId="LiveId" clId="{B05C3BB9-F6DC-4388-9D36-AC44A8BF8720}" dt="2026-05-22T02:54:26.972" v="4" actId="20577"/>
        <pc:sldMkLst>
          <pc:docMk/>
          <pc:sldMk cId="0" sldId="256"/>
        </pc:sldMkLst>
        <pc:spChg chg="mod">
          <ac:chgData name="Brendan B" userId="b8a37e7f2544f735" providerId="LiveId" clId="{B05C3BB9-F6DC-4388-9D36-AC44A8BF8720}" dt="2026-05-22T02:54:26.972" v="4" actId="20577"/>
          <ac:spMkLst>
            <pc:docMk/>
            <pc:sldMk cId="0" sldId="256"/>
            <ac:spMk id="5" creationId="{00000000-0000-0000-0000-000000000000}"/>
          </ac:spMkLst>
        </pc:spChg>
      </pc:sldChg>
      <pc:sldChg chg="modSp mod">
        <pc:chgData name="Brendan B" userId="b8a37e7f2544f735" providerId="LiveId" clId="{B05C3BB9-F6DC-4388-9D36-AC44A8BF8720}" dt="2026-05-22T02:54:48.208" v="14" actId="20577"/>
        <pc:sldMkLst>
          <pc:docMk/>
          <pc:sldMk cId="0" sldId="257"/>
        </pc:sldMkLst>
        <pc:spChg chg="mod">
          <ac:chgData name="Brendan B" userId="b8a37e7f2544f735" providerId="LiveId" clId="{B05C3BB9-F6DC-4388-9D36-AC44A8BF8720}" dt="2026-05-22T02:54:48.208" v="14" actId="20577"/>
          <ac:spMkLst>
            <pc:docMk/>
            <pc:sldMk cId="0" sldId="257"/>
            <ac:spMk id="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9773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69EDC-C9D1-6AA7-53F1-1E93130418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2E6464-0E4F-F80D-AECE-B41F592BD3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EE1F73-8352-B41A-E17C-5A3B4FEFF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83960-AB70-4777-8343-CE78BF14C2D4}" type="datetimeFigureOut">
              <a:rPr lang="en-GB" smtClean="0"/>
              <a:t>23/05/2026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893D9E-9FD6-F049-6939-D46C0AA50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E3412E-E1F1-3B50-7975-85DFACF03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BADCD-D011-4992-A313-4D91CDC18F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909282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DC8E1-FCF4-1C98-71E6-A91E9278C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33303-8D69-17FC-F948-63DBFCD81B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6D9799-CF18-7D1B-82A5-7A17A623C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83960-AB70-4777-8343-CE78BF14C2D4}" type="datetimeFigureOut">
              <a:rPr lang="en-GB" smtClean="0"/>
              <a:t>23/05/2026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D5C8EE-CE9C-8F86-61FE-ECAAD8E8E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18DB4A-8D33-B117-A0A9-E1A27144E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BADCD-D011-4992-A313-4D91CDC18F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834297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6C50A-2824-387F-3F94-B8887BDD2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297911-3A2D-D6A5-79C7-C0F01610DC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F80114-5745-04DF-C4D5-95CDECEF3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83960-AB70-4777-8343-CE78BF14C2D4}" type="datetimeFigureOut">
              <a:rPr lang="en-GB" smtClean="0"/>
              <a:t>23/05/2026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34D24-008A-34C7-53BE-F9CCEDF1B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300C45-5162-97CB-A915-20DC3F02A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BADCD-D011-4992-A313-4D91CDC18F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8980660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58A9F-3390-5593-7246-E647F0982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99A9C9-CA38-BB90-329A-E994AF48F1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0114CF-7ED0-6EE0-F93A-305E71C5BC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35F895-A6F4-99C3-9211-B04B06CC5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83960-AB70-4777-8343-CE78BF14C2D4}" type="datetimeFigureOut">
              <a:rPr lang="en-GB" smtClean="0"/>
              <a:t>23/05/2026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78B6AB-1FDE-0427-8B39-23C46ECDE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180406-90E9-1B7A-5DE8-04DF404CD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BADCD-D011-4992-A313-4D91CDC18F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823268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9C0FD-D8FD-C544-D43C-D8C2F232E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E172B9-A071-1315-C217-B13A80CA30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8E36A4-405B-A3AB-6332-FA358B51B0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F9DCF2-93C4-E81B-BC1D-954FA557D1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BC9A98-E21B-7AE6-0985-36CFD41D61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116B6C4-8352-D3DC-0593-8494D4B80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83960-AB70-4777-8343-CE78BF14C2D4}" type="datetimeFigureOut">
              <a:rPr lang="en-GB" smtClean="0"/>
              <a:t>23/05/2026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47B845-41A3-82B8-A4BB-A4C153F47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37B993-DC7A-51BF-6815-1D337D553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BADCD-D011-4992-A313-4D91CDC18F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851285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A50D9-8AC4-80B2-3109-FC4A9CC30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45935A-5F4C-81FE-6A99-498E749F9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83960-AB70-4777-8343-CE78BF14C2D4}" type="datetimeFigureOut">
              <a:rPr lang="en-GB" smtClean="0"/>
              <a:t>23/05/2026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613AE9-7602-A319-4D6E-A117E3E43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EA0340-63D5-E9D7-3E4B-36D34DFCC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BADCD-D011-4992-A313-4D91CDC18F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0072603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B65E18-2408-1A88-671A-68A2C045A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83960-AB70-4777-8343-CE78BF14C2D4}" type="datetimeFigureOut">
              <a:rPr lang="en-GB" smtClean="0"/>
              <a:t>23/05/2026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4C0FED-73FF-3F2E-67D2-0BF9E0931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E45C20-A407-F616-2563-007C51ADE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BADCD-D011-4992-A313-4D91CDC18F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71206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AC0D2-9F02-52D9-87D6-E39EBF929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FF1513-C0B7-5621-356D-B3B52E8FE6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7F00C9-5D94-9B7C-E022-B67A98EB2B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1D714E-0A8D-E808-A346-F23D37EEA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83960-AB70-4777-8343-CE78BF14C2D4}" type="datetimeFigureOut">
              <a:rPr lang="en-GB" smtClean="0"/>
              <a:t>23/05/2026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32F788-BE9E-5F8F-6E39-F063BD41D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19812C-07DD-E119-6ACF-1D6B77296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BADCD-D011-4992-A313-4D91CDC18F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478847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F7B6E-0A34-B761-22FC-4B030FBEF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8CD12D-2561-E1DD-7AA0-D842BD76B1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A27AB0-EC30-C459-92E0-8C409B5D38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D638F8-3E10-1744-F796-6AA03607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83960-AB70-4777-8343-CE78BF14C2D4}" type="datetimeFigureOut">
              <a:rPr lang="en-GB" smtClean="0"/>
              <a:t>23/05/2026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94A5F7-EC04-2F56-9EA3-A956B5909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B34F87-6445-FFEE-BB6C-BF9ABAFF9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BADCD-D011-4992-A313-4D91CDC18F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419926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0CDC1-F4E0-0389-FEA4-4A81EAC4D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2CC9A7-518F-4D27-AB56-8CD3795650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D00B75-3883-1F1C-ED7E-9CEEB0A2B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83960-AB70-4777-8343-CE78BF14C2D4}" type="datetimeFigureOut">
              <a:rPr lang="en-GB" smtClean="0"/>
              <a:t>23/05/2026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2C140F-8B2F-D1B2-D10D-74CC996FC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CE2655-252B-8A9F-03C8-DFA3FFBF9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BADCD-D011-4992-A313-4D91CDC18F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40590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CC753A-2249-FCC9-4C0E-2BE0F40C45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7F01A7-3C0B-D689-850A-79C0A823E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05E84-064A-6E93-1360-D59169E10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83960-AB70-4777-8343-CE78BF14C2D4}" type="datetimeFigureOut">
              <a:rPr lang="en-GB" smtClean="0"/>
              <a:t>23/05/2026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DD71D5-8AA2-4B8B-1318-7EC55F9F3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FE509E-7ABA-A2CC-8CDD-C4C923EC7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BADCD-D011-4992-A313-4D91CDC18F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601422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2293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FA3030-F099-1919-4157-2A4F19254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CB5829-F2E4-197C-735B-B78E1246AC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8C10BD-8EBC-BA01-58BA-72F6ED2AF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C83960-AB70-4777-8343-CE78BF14C2D4}" type="datetimeFigureOut">
              <a:rPr lang="en-GB" smtClean="0"/>
              <a:t>23/05/2026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7029E7-CDCE-5555-E45E-9ADF1A6709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085A25-C030-6A11-2A20-CAE7040810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CBADCD-D011-4992-A313-4D91CDC18F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8309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89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-1371600"/>
            <a:ext cx="3657600" cy="3657600"/>
          </a:xfrm>
          <a:prstGeom prst="ellipse">
            <a:avLst/>
          </a:prstGeom>
          <a:solidFill>
            <a:srgbClr val="F4796B">
              <a:alpha val="80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-731520" y="3474720"/>
            <a:ext cx="2743200" cy="2743200"/>
          </a:xfrm>
          <a:prstGeom prst="ellipse">
            <a:avLst/>
          </a:prstGeom>
          <a:solidFill>
            <a:srgbClr val="B39DDB">
              <a:alpha val="70000"/>
            </a:srgbClr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914400"/>
            <a:ext cx="640080" cy="6400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97280" y="1645920"/>
            <a:ext cx="640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42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Power of</a:t>
            </a:r>
            <a:endParaRPr lang="en-US" sz="4200"/>
          </a:p>
          <a:p>
            <a:pPr marL="0" indent="0">
              <a:lnSpc>
                <a:spcPct val="110000"/>
              </a:lnSpc>
              <a:buNone/>
            </a:pPr>
            <a:r>
              <a:rPr lang="en-US" sz="42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Word Focus</a:t>
            </a:r>
            <a:endParaRPr lang="en-US" sz="4200"/>
          </a:p>
        </p:txBody>
      </p:sp>
      <p:sp>
        <p:nvSpPr>
          <p:cNvPr id="6" name="Text 3"/>
          <p:cNvSpPr/>
          <p:nvPr/>
        </p:nvSpPr>
        <p:spPr>
          <a:xfrm>
            <a:off x="1097280" y="347472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>
                <a:solidFill>
                  <a:srgbClr val="D1C4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Emphasizing Different Words Changes Meaning</a:t>
            </a:r>
            <a:endParaRPr lang="en-US" sz="1800"/>
          </a:p>
        </p:txBody>
      </p:sp>
      <p:sp>
        <p:nvSpPr>
          <p:cNvPr id="7" name="Text 4"/>
          <p:cNvSpPr/>
          <p:nvPr/>
        </p:nvSpPr>
        <p:spPr>
          <a:xfrm>
            <a:off x="1097280" y="41148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B2DF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ESL / EFL Lesson</a:t>
            </a:r>
            <a:endParaRPr lang="en-US" sz="1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DE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>
                <a:solidFill>
                  <a:srgbClr val="2D2D3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Is Word Focus?</a:t>
            </a:r>
            <a:endParaRPr lang="en-US" sz="3200"/>
          </a:p>
        </p:txBody>
      </p:sp>
      <p:sp>
        <p:nvSpPr>
          <p:cNvPr id="3" name="Shape 1"/>
          <p:cNvSpPr/>
          <p:nvPr/>
        </p:nvSpPr>
        <p:spPr>
          <a:xfrm>
            <a:off x="731520" y="1188720"/>
            <a:ext cx="7680960" cy="1463040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1417320"/>
            <a:ext cx="457200" cy="4572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645920" y="1280160"/>
            <a:ext cx="64922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English, we naturally stress (say louder and longer) certain words in a sentence. Changing which word you stress can completely change the meaning — even if every word stays the same!</a:t>
            </a:r>
            <a:endParaRPr lang="en-US" sz="1600"/>
          </a:p>
        </p:txBody>
      </p:sp>
      <p:sp>
        <p:nvSpPr>
          <p:cNvPr id="6" name="Text 3"/>
          <p:cNvSpPr/>
          <p:nvPr/>
        </p:nvSpPr>
        <p:spPr>
          <a:xfrm>
            <a:off x="731520" y="29260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>
                <a:solidFill>
                  <a:srgbClr val="00897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See the Difference</a:t>
            </a:r>
            <a:endParaRPr lang="en-US" sz="2000"/>
          </a:p>
        </p:txBody>
      </p:sp>
      <p:sp>
        <p:nvSpPr>
          <p:cNvPr id="7" name="Shape 4"/>
          <p:cNvSpPr/>
          <p:nvPr/>
        </p:nvSpPr>
        <p:spPr>
          <a:xfrm>
            <a:off x="731520" y="3474720"/>
            <a:ext cx="3749040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8" name="Shape 5"/>
          <p:cNvSpPr/>
          <p:nvPr/>
        </p:nvSpPr>
        <p:spPr>
          <a:xfrm>
            <a:off x="731520" y="3474720"/>
            <a:ext cx="3749040" cy="320040"/>
          </a:xfrm>
          <a:prstGeom prst="roundRect">
            <a:avLst/>
          </a:prstGeom>
          <a:solidFill>
            <a:srgbClr val="F4796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Text 6"/>
          <p:cNvSpPr/>
          <p:nvPr/>
        </p:nvSpPr>
        <p:spPr>
          <a:xfrm>
            <a:off x="731520" y="3474720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Version A</a:t>
            </a:r>
            <a:endParaRPr lang="en-US" sz="1100"/>
          </a:p>
        </p:txBody>
      </p:sp>
      <p:sp>
        <p:nvSpPr>
          <p:cNvPr id="10" name="Text 7"/>
          <p:cNvSpPr/>
          <p:nvPr/>
        </p:nvSpPr>
        <p:spPr>
          <a:xfrm>
            <a:off x="914400" y="3840480"/>
            <a:ext cx="3383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 </a:t>
            </a:r>
            <a:r>
              <a:rPr lang="en-US" sz="1800" b="1" u="sng">
                <a:solidFill>
                  <a:srgbClr val="F47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</a:t>
            </a:r>
            <a:r>
              <a:rPr lang="en-US" sz="18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buy a new car?</a:t>
            </a:r>
            <a:endParaRPr lang="en-US" sz="1800"/>
          </a:p>
          <a:p>
            <a:pPr marL="0" indent="0">
              <a:buNone/>
            </a:pPr>
            <a:r>
              <a:rPr lang="en-US" sz="1300" i="1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(Not someone else — did YOU?)</a:t>
            </a:r>
            <a:endParaRPr lang="en-US" sz="1800"/>
          </a:p>
        </p:txBody>
      </p:sp>
      <p:sp>
        <p:nvSpPr>
          <p:cNvPr id="11" name="Shape 8"/>
          <p:cNvSpPr/>
          <p:nvPr/>
        </p:nvSpPr>
        <p:spPr>
          <a:xfrm>
            <a:off x="4663440" y="3474720"/>
            <a:ext cx="3749040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2" name="Shape 9"/>
          <p:cNvSpPr/>
          <p:nvPr/>
        </p:nvSpPr>
        <p:spPr>
          <a:xfrm>
            <a:off x="4663440" y="3474720"/>
            <a:ext cx="3749040" cy="320040"/>
          </a:xfrm>
          <a:prstGeom prst="roundRect">
            <a:avLst/>
          </a:prstGeom>
          <a:solidFill>
            <a:srgbClr val="00897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3" name="Text 10"/>
          <p:cNvSpPr/>
          <p:nvPr/>
        </p:nvSpPr>
        <p:spPr>
          <a:xfrm>
            <a:off x="4663440" y="3474720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Version B</a:t>
            </a:r>
            <a:endParaRPr lang="en-US" sz="1100"/>
          </a:p>
        </p:txBody>
      </p:sp>
      <p:sp>
        <p:nvSpPr>
          <p:cNvPr id="14" name="Text 11"/>
          <p:cNvSpPr/>
          <p:nvPr/>
        </p:nvSpPr>
        <p:spPr>
          <a:xfrm>
            <a:off x="4846320" y="3840480"/>
            <a:ext cx="3383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 you buy a </a:t>
            </a:r>
            <a:r>
              <a:rPr lang="en-US" sz="1800" b="1" u="sng">
                <a:solidFill>
                  <a:srgbClr val="0089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</a:t>
            </a:r>
            <a:r>
              <a:rPr lang="en-US" sz="18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car?</a:t>
            </a:r>
            <a:endParaRPr lang="en-US" sz="1800"/>
          </a:p>
          <a:p>
            <a:pPr marL="0" indent="0">
              <a:buNone/>
            </a:pPr>
            <a:r>
              <a:rPr lang="en-US" sz="1300" i="1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(Not used — was it NEW?)</a:t>
            </a:r>
            <a:endParaRPr lang="en-US" sz="1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DE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>
                <a:solidFill>
                  <a:srgbClr val="2D2D3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How Does It Work?</a:t>
            </a:r>
            <a:endParaRPr lang="en-US" sz="3200"/>
          </a:p>
        </p:txBody>
      </p:sp>
      <p:sp>
        <p:nvSpPr>
          <p:cNvPr id="3" name="Shape 1"/>
          <p:cNvSpPr/>
          <p:nvPr/>
        </p:nvSpPr>
        <p:spPr>
          <a:xfrm>
            <a:off x="731520" y="1280160"/>
            <a:ext cx="7680960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4" name="Shape 2"/>
          <p:cNvSpPr/>
          <p:nvPr/>
        </p:nvSpPr>
        <p:spPr>
          <a:xfrm>
            <a:off x="1005840" y="1463040"/>
            <a:ext cx="594360" cy="594360"/>
          </a:xfrm>
          <a:prstGeom prst="ellipse">
            <a:avLst/>
          </a:prstGeom>
          <a:solidFill>
            <a:srgbClr val="F4796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1005840" y="146304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</a:t>
            </a:r>
            <a:endParaRPr lang="en-US" sz="2200"/>
          </a:p>
        </p:txBody>
      </p:sp>
      <p:sp>
        <p:nvSpPr>
          <p:cNvPr id="6" name="Text 4"/>
          <p:cNvSpPr/>
          <p:nvPr/>
        </p:nvSpPr>
        <p:spPr>
          <a:xfrm>
            <a:off x="1920240" y="1417320"/>
            <a:ext cx="6217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>
                <a:solidFill>
                  <a:srgbClr val="2D2D3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Say it LOUDER</a:t>
            </a:r>
            <a:endParaRPr lang="en-US" sz="2000"/>
          </a:p>
        </p:txBody>
      </p:sp>
      <p:sp>
        <p:nvSpPr>
          <p:cNvPr id="7" name="Text 5"/>
          <p:cNvSpPr/>
          <p:nvPr/>
        </p:nvSpPr>
        <p:spPr>
          <a:xfrm>
            <a:off x="1920240" y="1783080"/>
            <a:ext cx="6217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stressed word is spoken with more volume than the others.</a:t>
            </a:r>
            <a:endParaRPr lang="en-US" sz="1500"/>
          </a:p>
        </p:txBody>
      </p:sp>
      <p:sp>
        <p:nvSpPr>
          <p:cNvPr id="8" name="Shape 6"/>
          <p:cNvSpPr/>
          <p:nvPr/>
        </p:nvSpPr>
        <p:spPr>
          <a:xfrm>
            <a:off x="731520" y="2468880"/>
            <a:ext cx="7680960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9" name="Shape 7"/>
          <p:cNvSpPr/>
          <p:nvPr/>
        </p:nvSpPr>
        <p:spPr>
          <a:xfrm>
            <a:off x="1005840" y="2651760"/>
            <a:ext cx="594360" cy="594360"/>
          </a:xfrm>
          <a:prstGeom prst="ellipse">
            <a:avLst/>
          </a:prstGeom>
          <a:solidFill>
            <a:srgbClr val="00897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1005840" y="265176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</a:t>
            </a:r>
            <a:endParaRPr lang="en-US" sz="2200"/>
          </a:p>
        </p:txBody>
      </p:sp>
      <p:sp>
        <p:nvSpPr>
          <p:cNvPr id="11" name="Text 9"/>
          <p:cNvSpPr/>
          <p:nvPr/>
        </p:nvSpPr>
        <p:spPr>
          <a:xfrm>
            <a:off x="1920240" y="2606040"/>
            <a:ext cx="6217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>
                <a:solidFill>
                  <a:srgbClr val="2D2D3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Say it LONGER</a:t>
            </a:r>
            <a:endParaRPr lang="en-US" sz="2000"/>
          </a:p>
        </p:txBody>
      </p:sp>
      <p:sp>
        <p:nvSpPr>
          <p:cNvPr id="12" name="Text 10"/>
          <p:cNvSpPr/>
          <p:nvPr/>
        </p:nvSpPr>
        <p:spPr>
          <a:xfrm>
            <a:off x="1920240" y="2971800"/>
            <a:ext cx="6217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stretch the stressed word — it takes more time to say.</a:t>
            </a:r>
            <a:endParaRPr lang="en-US" sz="1500"/>
          </a:p>
        </p:txBody>
      </p:sp>
      <p:sp>
        <p:nvSpPr>
          <p:cNvPr id="13" name="Shape 11"/>
          <p:cNvSpPr/>
          <p:nvPr/>
        </p:nvSpPr>
        <p:spPr>
          <a:xfrm>
            <a:off x="731520" y="3657600"/>
            <a:ext cx="7680960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4" name="Shape 12"/>
          <p:cNvSpPr/>
          <p:nvPr/>
        </p:nvSpPr>
        <p:spPr>
          <a:xfrm>
            <a:off x="1005840" y="3840480"/>
            <a:ext cx="594360" cy="594360"/>
          </a:xfrm>
          <a:prstGeom prst="ellipse">
            <a:avLst/>
          </a:prstGeom>
          <a:solidFill>
            <a:srgbClr val="7E57C2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1005840" y="384048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</a:t>
            </a:r>
            <a:endParaRPr lang="en-US" sz="2200"/>
          </a:p>
        </p:txBody>
      </p:sp>
      <p:sp>
        <p:nvSpPr>
          <p:cNvPr id="16" name="Text 14"/>
          <p:cNvSpPr/>
          <p:nvPr/>
        </p:nvSpPr>
        <p:spPr>
          <a:xfrm>
            <a:off x="1920240" y="3794760"/>
            <a:ext cx="6217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>
                <a:solidFill>
                  <a:srgbClr val="2D2D3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Say it HIGHER</a:t>
            </a:r>
            <a:endParaRPr lang="en-US" sz="2000"/>
          </a:p>
        </p:txBody>
      </p:sp>
      <p:sp>
        <p:nvSpPr>
          <p:cNvPr id="17" name="Text 15"/>
          <p:cNvSpPr/>
          <p:nvPr/>
        </p:nvSpPr>
        <p:spPr>
          <a:xfrm>
            <a:off x="1920240" y="4160520"/>
            <a:ext cx="6217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pitch rises on the stressed word, making it stand out.</a:t>
            </a:r>
            <a:endParaRPr lang="en-US" sz="1500"/>
          </a:p>
        </p:txBody>
      </p:sp>
      <p:pic>
        <p:nvPicPr>
          <p:cNvPr id="1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6720" y="320040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DE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7432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 1 &amp; 2</a:t>
            </a:r>
            <a:endParaRPr lang="en-US" sz="1300"/>
          </a:p>
        </p:txBody>
      </p:sp>
      <p:sp>
        <p:nvSpPr>
          <p:cNvPr id="3" name="Text 1"/>
          <p:cNvSpPr/>
          <p:nvPr/>
        </p:nvSpPr>
        <p:spPr>
          <a:xfrm>
            <a:off x="6858000" y="27432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14</a:t>
            </a:r>
            <a:endParaRPr lang="en-US" sz="1200"/>
          </a:p>
        </p:txBody>
      </p:sp>
      <p:sp>
        <p:nvSpPr>
          <p:cNvPr id="4" name="Shape 2"/>
          <p:cNvSpPr/>
          <p:nvPr/>
        </p:nvSpPr>
        <p:spPr>
          <a:xfrm>
            <a:off x="731520" y="777240"/>
            <a:ext cx="347472" cy="347472"/>
          </a:xfrm>
          <a:prstGeom prst="ellipse">
            <a:avLst/>
          </a:prstGeom>
          <a:solidFill>
            <a:srgbClr val="00897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731520" y="77724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</a:t>
            </a:r>
            <a:endParaRPr lang="en-US" sz="1400"/>
          </a:p>
        </p:txBody>
      </p:sp>
      <p:sp>
        <p:nvSpPr>
          <p:cNvPr id="6" name="Shape 4"/>
          <p:cNvSpPr/>
          <p:nvPr/>
        </p:nvSpPr>
        <p:spPr>
          <a:xfrm>
            <a:off x="1280160" y="1234440"/>
            <a:ext cx="34747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1280160" y="1234440"/>
            <a:ext cx="3474720" cy="54864"/>
          </a:xfrm>
          <a:prstGeom prst="rect">
            <a:avLst/>
          </a:prstGeom>
          <a:solidFill>
            <a:srgbClr val="F4796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1463040" y="1344168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u="sng">
                <a:solidFill>
                  <a:srgbClr val="F47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didn't say he stole the money.</a:t>
            </a:r>
            <a:endParaRPr lang="en-US" sz="1700"/>
          </a:p>
        </p:txBody>
      </p:sp>
      <p:sp>
        <p:nvSpPr>
          <p:cNvPr id="9" name="Text 7"/>
          <p:cNvSpPr/>
          <p:nvPr/>
        </p:nvSpPr>
        <p:spPr>
          <a:xfrm>
            <a:off x="1463040" y="196596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Someone else said it — not me.</a:t>
            </a:r>
            <a:endParaRPr lang="en-US" sz="1200"/>
          </a:p>
        </p:txBody>
      </p:sp>
      <p:sp>
        <p:nvSpPr>
          <p:cNvPr id="10" name="Shape 8"/>
          <p:cNvSpPr/>
          <p:nvPr/>
        </p:nvSpPr>
        <p:spPr>
          <a:xfrm>
            <a:off x="5029200" y="1234440"/>
            <a:ext cx="34747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1" name="Shape 9"/>
          <p:cNvSpPr/>
          <p:nvPr/>
        </p:nvSpPr>
        <p:spPr>
          <a:xfrm>
            <a:off x="5029200" y="1234440"/>
            <a:ext cx="3474720" cy="54864"/>
          </a:xfrm>
          <a:prstGeom prst="rect">
            <a:avLst/>
          </a:prstGeom>
          <a:solidFill>
            <a:srgbClr val="00897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5212080" y="1344168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didn't say </a:t>
            </a:r>
            <a:r>
              <a:rPr lang="en-US" sz="1700" b="1" u="sng">
                <a:solidFill>
                  <a:srgbClr val="F47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</a:t>
            </a: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stole the money.</a:t>
            </a:r>
            <a:endParaRPr lang="en-US" sz="1700"/>
          </a:p>
        </p:txBody>
      </p:sp>
      <p:sp>
        <p:nvSpPr>
          <p:cNvPr id="13" name="Text 11"/>
          <p:cNvSpPr/>
          <p:nvPr/>
        </p:nvSpPr>
        <p:spPr>
          <a:xfrm>
            <a:off x="5212080" y="196596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Someone else stole it — not him.</a:t>
            </a:r>
            <a:endParaRPr lang="en-US" sz="1200"/>
          </a:p>
        </p:txBody>
      </p:sp>
      <p:sp>
        <p:nvSpPr>
          <p:cNvPr id="14" name="Shape 12"/>
          <p:cNvSpPr/>
          <p:nvPr/>
        </p:nvSpPr>
        <p:spPr>
          <a:xfrm>
            <a:off x="4617720" y="1645920"/>
            <a:ext cx="411480" cy="411480"/>
          </a:xfrm>
          <a:prstGeom prst="ellipse">
            <a:avLst/>
          </a:prstGeom>
          <a:solidFill>
            <a:srgbClr val="D1C4E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4617720" y="16459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</a:t>
            </a:r>
            <a:endParaRPr lang="en-US" sz="1100"/>
          </a:p>
        </p:txBody>
      </p:sp>
      <p:sp>
        <p:nvSpPr>
          <p:cNvPr id="16" name="Shape 14"/>
          <p:cNvSpPr/>
          <p:nvPr/>
        </p:nvSpPr>
        <p:spPr>
          <a:xfrm>
            <a:off x="731520" y="2971800"/>
            <a:ext cx="347472" cy="347472"/>
          </a:xfrm>
          <a:prstGeom prst="ellipse">
            <a:avLst/>
          </a:prstGeom>
          <a:solidFill>
            <a:srgbClr val="00897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731520" y="297180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</a:t>
            </a:r>
            <a:endParaRPr lang="en-US" sz="1400"/>
          </a:p>
        </p:txBody>
      </p:sp>
      <p:sp>
        <p:nvSpPr>
          <p:cNvPr id="18" name="Shape 16"/>
          <p:cNvSpPr/>
          <p:nvPr/>
        </p:nvSpPr>
        <p:spPr>
          <a:xfrm>
            <a:off x="1280160" y="3429000"/>
            <a:ext cx="34747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9" name="Shape 17"/>
          <p:cNvSpPr/>
          <p:nvPr/>
        </p:nvSpPr>
        <p:spPr>
          <a:xfrm>
            <a:off x="1280160" y="3429000"/>
            <a:ext cx="3474720" cy="54864"/>
          </a:xfrm>
          <a:prstGeom prst="rect">
            <a:avLst/>
          </a:prstGeom>
          <a:solidFill>
            <a:srgbClr val="F4796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0" name="Text 18"/>
          <p:cNvSpPr/>
          <p:nvPr/>
        </p:nvSpPr>
        <p:spPr>
          <a:xfrm>
            <a:off x="1463040" y="3538728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didn't </a:t>
            </a:r>
            <a:r>
              <a:rPr lang="en-US" sz="1700" b="1" u="sng">
                <a:solidFill>
                  <a:srgbClr val="F47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</a:t>
            </a: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he stole the money.</a:t>
            </a:r>
            <a:endParaRPr lang="en-US" sz="1700"/>
          </a:p>
        </p:txBody>
      </p:sp>
      <p:sp>
        <p:nvSpPr>
          <p:cNvPr id="21" name="Text 19"/>
          <p:cNvSpPr/>
          <p:nvPr/>
        </p:nvSpPr>
        <p:spPr>
          <a:xfrm>
            <a:off x="1463040" y="416052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only implied it — I didn't say it directly.</a:t>
            </a:r>
            <a:endParaRPr lang="en-US" sz="1200"/>
          </a:p>
        </p:txBody>
      </p:sp>
      <p:sp>
        <p:nvSpPr>
          <p:cNvPr id="22" name="Shape 20"/>
          <p:cNvSpPr/>
          <p:nvPr/>
        </p:nvSpPr>
        <p:spPr>
          <a:xfrm>
            <a:off x="5029200" y="3429000"/>
            <a:ext cx="34747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3" name="Shape 21"/>
          <p:cNvSpPr/>
          <p:nvPr/>
        </p:nvSpPr>
        <p:spPr>
          <a:xfrm>
            <a:off x="5029200" y="3429000"/>
            <a:ext cx="3474720" cy="54864"/>
          </a:xfrm>
          <a:prstGeom prst="rect">
            <a:avLst/>
          </a:prstGeom>
          <a:solidFill>
            <a:srgbClr val="00897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4" name="Text 22"/>
          <p:cNvSpPr/>
          <p:nvPr/>
        </p:nvSpPr>
        <p:spPr>
          <a:xfrm>
            <a:off x="5212080" y="3538728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didn't say he </a:t>
            </a:r>
            <a:r>
              <a:rPr lang="en-US" sz="1700" b="1" u="sng">
                <a:solidFill>
                  <a:srgbClr val="F47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STOLE</a:t>
            </a: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 money.</a:t>
            </a:r>
            <a:endParaRPr lang="en-US" sz="1700"/>
          </a:p>
        </p:txBody>
      </p:sp>
      <p:sp>
        <p:nvSpPr>
          <p:cNvPr id="25" name="Text 23"/>
          <p:cNvSpPr/>
          <p:nvPr/>
        </p:nvSpPr>
        <p:spPr>
          <a:xfrm>
            <a:off x="5212080" y="416052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Maybe he borrowed it — he didn't steal it.</a:t>
            </a:r>
            <a:endParaRPr lang="en-US" sz="1200"/>
          </a:p>
        </p:txBody>
      </p:sp>
      <p:sp>
        <p:nvSpPr>
          <p:cNvPr id="26" name="Shape 24"/>
          <p:cNvSpPr/>
          <p:nvPr/>
        </p:nvSpPr>
        <p:spPr>
          <a:xfrm>
            <a:off x="4617720" y="3840480"/>
            <a:ext cx="411480" cy="411480"/>
          </a:xfrm>
          <a:prstGeom prst="ellipse">
            <a:avLst/>
          </a:prstGeom>
          <a:solidFill>
            <a:srgbClr val="D1C4E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7" name="Text 25"/>
          <p:cNvSpPr/>
          <p:nvPr/>
        </p:nvSpPr>
        <p:spPr>
          <a:xfrm>
            <a:off x="4617720" y="38404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DE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7432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 3 &amp; 4</a:t>
            </a:r>
            <a:endParaRPr lang="en-US" sz="1300"/>
          </a:p>
        </p:txBody>
      </p:sp>
      <p:sp>
        <p:nvSpPr>
          <p:cNvPr id="3" name="Text 1"/>
          <p:cNvSpPr/>
          <p:nvPr/>
        </p:nvSpPr>
        <p:spPr>
          <a:xfrm>
            <a:off x="6858000" y="27432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14</a:t>
            </a:r>
            <a:endParaRPr lang="en-US" sz="1200"/>
          </a:p>
        </p:txBody>
      </p:sp>
      <p:sp>
        <p:nvSpPr>
          <p:cNvPr id="4" name="Shape 2"/>
          <p:cNvSpPr/>
          <p:nvPr/>
        </p:nvSpPr>
        <p:spPr>
          <a:xfrm>
            <a:off x="731520" y="777240"/>
            <a:ext cx="347472" cy="347472"/>
          </a:xfrm>
          <a:prstGeom prst="ellipse">
            <a:avLst/>
          </a:prstGeom>
          <a:solidFill>
            <a:srgbClr val="00897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731520" y="77724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</a:t>
            </a:r>
            <a:endParaRPr lang="en-US" sz="1400"/>
          </a:p>
        </p:txBody>
      </p:sp>
      <p:sp>
        <p:nvSpPr>
          <p:cNvPr id="6" name="Shape 4"/>
          <p:cNvSpPr/>
          <p:nvPr/>
        </p:nvSpPr>
        <p:spPr>
          <a:xfrm>
            <a:off x="1280160" y="1234440"/>
            <a:ext cx="34747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1280160" y="1234440"/>
            <a:ext cx="3474720" cy="54864"/>
          </a:xfrm>
          <a:prstGeom prst="rect">
            <a:avLst/>
          </a:prstGeom>
          <a:solidFill>
            <a:srgbClr val="F4796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1463040" y="1344168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didn't say he stole </a:t>
            </a:r>
            <a:r>
              <a:rPr lang="en-US" sz="1700" b="1" u="sng">
                <a:solidFill>
                  <a:srgbClr val="F47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</a:t>
            </a: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money.</a:t>
            </a:r>
            <a:endParaRPr lang="en-US" sz="1700"/>
          </a:p>
        </p:txBody>
      </p:sp>
      <p:sp>
        <p:nvSpPr>
          <p:cNvPr id="9" name="Text 7"/>
          <p:cNvSpPr/>
          <p:nvPr/>
        </p:nvSpPr>
        <p:spPr>
          <a:xfrm>
            <a:off x="1463040" y="196596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 stole some money, just not that specific money.</a:t>
            </a:r>
            <a:endParaRPr lang="en-US" sz="1200"/>
          </a:p>
        </p:txBody>
      </p:sp>
      <p:sp>
        <p:nvSpPr>
          <p:cNvPr id="10" name="Shape 8"/>
          <p:cNvSpPr/>
          <p:nvPr/>
        </p:nvSpPr>
        <p:spPr>
          <a:xfrm>
            <a:off x="5029200" y="1234440"/>
            <a:ext cx="34747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1" name="Shape 9"/>
          <p:cNvSpPr/>
          <p:nvPr/>
        </p:nvSpPr>
        <p:spPr>
          <a:xfrm>
            <a:off x="5029200" y="1234440"/>
            <a:ext cx="3474720" cy="54864"/>
          </a:xfrm>
          <a:prstGeom prst="rect">
            <a:avLst/>
          </a:prstGeom>
          <a:solidFill>
            <a:srgbClr val="00897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5212080" y="1344168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didn't say he stole the </a:t>
            </a:r>
            <a:r>
              <a:rPr lang="en-US" sz="1700" b="1" u="sng">
                <a:solidFill>
                  <a:srgbClr val="F47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MONEY</a:t>
            </a: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700"/>
          </a:p>
        </p:txBody>
      </p:sp>
      <p:sp>
        <p:nvSpPr>
          <p:cNvPr id="13" name="Text 11"/>
          <p:cNvSpPr/>
          <p:nvPr/>
        </p:nvSpPr>
        <p:spPr>
          <a:xfrm>
            <a:off x="5212080" y="196596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 stole something else — not the money.</a:t>
            </a:r>
            <a:endParaRPr lang="en-US" sz="1200"/>
          </a:p>
        </p:txBody>
      </p:sp>
      <p:sp>
        <p:nvSpPr>
          <p:cNvPr id="14" name="Shape 12"/>
          <p:cNvSpPr/>
          <p:nvPr/>
        </p:nvSpPr>
        <p:spPr>
          <a:xfrm>
            <a:off x="4617720" y="1645920"/>
            <a:ext cx="411480" cy="411480"/>
          </a:xfrm>
          <a:prstGeom prst="ellipse">
            <a:avLst/>
          </a:prstGeom>
          <a:solidFill>
            <a:srgbClr val="D1C4E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4617720" y="16459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</a:t>
            </a:r>
            <a:endParaRPr lang="en-US" sz="1100"/>
          </a:p>
        </p:txBody>
      </p:sp>
      <p:sp>
        <p:nvSpPr>
          <p:cNvPr id="16" name="Shape 14"/>
          <p:cNvSpPr/>
          <p:nvPr/>
        </p:nvSpPr>
        <p:spPr>
          <a:xfrm>
            <a:off x="731520" y="2971800"/>
            <a:ext cx="347472" cy="347472"/>
          </a:xfrm>
          <a:prstGeom prst="ellipse">
            <a:avLst/>
          </a:prstGeom>
          <a:solidFill>
            <a:srgbClr val="00897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731520" y="297180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</a:t>
            </a:r>
            <a:endParaRPr lang="en-US" sz="1400"/>
          </a:p>
        </p:txBody>
      </p:sp>
      <p:sp>
        <p:nvSpPr>
          <p:cNvPr id="18" name="Shape 16"/>
          <p:cNvSpPr/>
          <p:nvPr/>
        </p:nvSpPr>
        <p:spPr>
          <a:xfrm>
            <a:off x="1280160" y="3429000"/>
            <a:ext cx="34747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9" name="Shape 17"/>
          <p:cNvSpPr/>
          <p:nvPr/>
        </p:nvSpPr>
        <p:spPr>
          <a:xfrm>
            <a:off x="1280160" y="3429000"/>
            <a:ext cx="3474720" cy="54864"/>
          </a:xfrm>
          <a:prstGeom prst="rect">
            <a:avLst/>
          </a:prstGeom>
          <a:solidFill>
            <a:srgbClr val="F4796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0" name="Text 18"/>
          <p:cNvSpPr/>
          <p:nvPr/>
        </p:nvSpPr>
        <p:spPr>
          <a:xfrm>
            <a:off x="1463040" y="3538728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u="sng">
                <a:solidFill>
                  <a:srgbClr val="F47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</a:t>
            </a: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told me the secret.</a:t>
            </a:r>
            <a:endParaRPr lang="en-US" sz="1700"/>
          </a:p>
        </p:txBody>
      </p:sp>
      <p:sp>
        <p:nvSpPr>
          <p:cNvPr id="21" name="Text 19"/>
          <p:cNvSpPr/>
          <p:nvPr/>
        </p:nvSpPr>
        <p:spPr>
          <a:xfrm>
            <a:off x="1463040" y="416052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was her — not anyone else.</a:t>
            </a:r>
            <a:endParaRPr lang="en-US" sz="1200"/>
          </a:p>
        </p:txBody>
      </p:sp>
      <p:sp>
        <p:nvSpPr>
          <p:cNvPr id="22" name="Shape 20"/>
          <p:cNvSpPr/>
          <p:nvPr/>
        </p:nvSpPr>
        <p:spPr>
          <a:xfrm>
            <a:off x="5029200" y="3429000"/>
            <a:ext cx="34747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3" name="Shape 21"/>
          <p:cNvSpPr/>
          <p:nvPr/>
        </p:nvSpPr>
        <p:spPr>
          <a:xfrm>
            <a:off x="5029200" y="3429000"/>
            <a:ext cx="3474720" cy="54864"/>
          </a:xfrm>
          <a:prstGeom prst="rect">
            <a:avLst/>
          </a:prstGeom>
          <a:solidFill>
            <a:srgbClr val="00897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4" name="Text 22"/>
          <p:cNvSpPr/>
          <p:nvPr/>
        </p:nvSpPr>
        <p:spPr>
          <a:xfrm>
            <a:off x="5212080" y="3538728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 told </a:t>
            </a:r>
            <a:r>
              <a:rPr lang="en-US" sz="1700" b="1" u="sng">
                <a:solidFill>
                  <a:srgbClr val="F47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</a:t>
            </a: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 secret.</a:t>
            </a:r>
            <a:endParaRPr lang="en-US" sz="1700"/>
          </a:p>
        </p:txBody>
      </p:sp>
      <p:sp>
        <p:nvSpPr>
          <p:cNvPr id="25" name="Text 23"/>
          <p:cNvSpPr/>
          <p:nvPr/>
        </p:nvSpPr>
        <p:spPr>
          <a:xfrm>
            <a:off x="5212080" y="416052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 told me, specifically — not you.</a:t>
            </a:r>
            <a:endParaRPr lang="en-US" sz="1200"/>
          </a:p>
        </p:txBody>
      </p:sp>
      <p:sp>
        <p:nvSpPr>
          <p:cNvPr id="26" name="Shape 24"/>
          <p:cNvSpPr/>
          <p:nvPr/>
        </p:nvSpPr>
        <p:spPr>
          <a:xfrm>
            <a:off x="4617720" y="3840480"/>
            <a:ext cx="411480" cy="411480"/>
          </a:xfrm>
          <a:prstGeom prst="ellipse">
            <a:avLst/>
          </a:prstGeom>
          <a:solidFill>
            <a:srgbClr val="D1C4E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7" name="Text 25"/>
          <p:cNvSpPr/>
          <p:nvPr/>
        </p:nvSpPr>
        <p:spPr>
          <a:xfrm>
            <a:off x="4617720" y="38404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DE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7432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 5 &amp; 6</a:t>
            </a:r>
            <a:endParaRPr lang="en-US" sz="1300"/>
          </a:p>
        </p:txBody>
      </p:sp>
      <p:sp>
        <p:nvSpPr>
          <p:cNvPr id="3" name="Text 1"/>
          <p:cNvSpPr/>
          <p:nvPr/>
        </p:nvSpPr>
        <p:spPr>
          <a:xfrm>
            <a:off x="6858000" y="27432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14</a:t>
            </a:r>
            <a:endParaRPr lang="en-US" sz="1200"/>
          </a:p>
        </p:txBody>
      </p:sp>
      <p:sp>
        <p:nvSpPr>
          <p:cNvPr id="4" name="Shape 2"/>
          <p:cNvSpPr/>
          <p:nvPr/>
        </p:nvSpPr>
        <p:spPr>
          <a:xfrm>
            <a:off x="731520" y="777240"/>
            <a:ext cx="347472" cy="347472"/>
          </a:xfrm>
          <a:prstGeom prst="ellipse">
            <a:avLst/>
          </a:prstGeom>
          <a:solidFill>
            <a:srgbClr val="00897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731520" y="77724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</a:t>
            </a:r>
            <a:endParaRPr lang="en-US" sz="1400"/>
          </a:p>
        </p:txBody>
      </p:sp>
      <p:sp>
        <p:nvSpPr>
          <p:cNvPr id="6" name="Shape 4"/>
          <p:cNvSpPr/>
          <p:nvPr/>
        </p:nvSpPr>
        <p:spPr>
          <a:xfrm>
            <a:off x="1280160" y="1234440"/>
            <a:ext cx="34747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1280160" y="1234440"/>
            <a:ext cx="3474720" cy="54864"/>
          </a:xfrm>
          <a:prstGeom prst="rect">
            <a:avLst/>
          </a:prstGeom>
          <a:solidFill>
            <a:srgbClr val="F4796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1463040" y="1344168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</a:t>
            </a:r>
            <a:r>
              <a:rPr lang="en-US" sz="1700" b="1" u="sng">
                <a:solidFill>
                  <a:srgbClr val="F47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LOVE</a:t>
            </a: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chocolate cake.</a:t>
            </a:r>
            <a:endParaRPr lang="en-US" sz="1700"/>
          </a:p>
        </p:txBody>
      </p:sp>
      <p:sp>
        <p:nvSpPr>
          <p:cNvPr id="9" name="Text 7"/>
          <p:cNvSpPr/>
          <p:nvPr/>
        </p:nvSpPr>
        <p:spPr>
          <a:xfrm>
            <a:off x="1463040" y="196596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really, truly love it — strong feeling!</a:t>
            </a:r>
            <a:endParaRPr lang="en-US" sz="1200"/>
          </a:p>
        </p:txBody>
      </p:sp>
      <p:sp>
        <p:nvSpPr>
          <p:cNvPr id="10" name="Shape 8"/>
          <p:cNvSpPr/>
          <p:nvPr/>
        </p:nvSpPr>
        <p:spPr>
          <a:xfrm>
            <a:off x="5029200" y="1234440"/>
            <a:ext cx="34747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1" name="Shape 9"/>
          <p:cNvSpPr/>
          <p:nvPr/>
        </p:nvSpPr>
        <p:spPr>
          <a:xfrm>
            <a:off x="5029200" y="1234440"/>
            <a:ext cx="3474720" cy="54864"/>
          </a:xfrm>
          <a:prstGeom prst="rect">
            <a:avLst/>
          </a:prstGeom>
          <a:solidFill>
            <a:srgbClr val="00897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5212080" y="1344168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love </a:t>
            </a:r>
            <a:r>
              <a:rPr lang="en-US" sz="1700" b="1" u="sng">
                <a:solidFill>
                  <a:srgbClr val="F47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CHOCOLATE</a:t>
            </a: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cake.</a:t>
            </a:r>
            <a:endParaRPr lang="en-US" sz="1700"/>
          </a:p>
        </p:txBody>
      </p:sp>
      <p:sp>
        <p:nvSpPr>
          <p:cNvPr id="13" name="Text 11"/>
          <p:cNvSpPr/>
          <p:nvPr/>
        </p:nvSpPr>
        <p:spPr>
          <a:xfrm>
            <a:off x="5212080" y="196596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Chocolate specifically — not vanilla or carrot.</a:t>
            </a:r>
            <a:endParaRPr lang="en-US" sz="1200"/>
          </a:p>
        </p:txBody>
      </p:sp>
      <p:sp>
        <p:nvSpPr>
          <p:cNvPr id="14" name="Shape 12"/>
          <p:cNvSpPr/>
          <p:nvPr/>
        </p:nvSpPr>
        <p:spPr>
          <a:xfrm>
            <a:off x="4617720" y="1645920"/>
            <a:ext cx="411480" cy="411480"/>
          </a:xfrm>
          <a:prstGeom prst="ellipse">
            <a:avLst/>
          </a:prstGeom>
          <a:solidFill>
            <a:srgbClr val="D1C4E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4617720" y="16459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</a:t>
            </a:r>
            <a:endParaRPr lang="en-US" sz="1100"/>
          </a:p>
        </p:txBody>
      </p:sp>
      <p:sp>
        <p:nvSpPr>
          <p:cNvPr id="16" name="Shape 14"/>
          <p:cNvSpPr/>
          <p:nvPr/>
        </p:nvSpPr>
        <p:spPr>
          <a:xfrm>
            <a:off x="731520" y="2971800"/>
            <a:ext cx="347472" cy="347472"/>
          </a:xfrm>
          <a:prstGeom prst="ellipse">
            <a:avLst/>
          </a:prstGeom>
          <a:solidFill>
            <a:srgbClr val="00897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731520" y="297180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6</a:t>
            </a:r>
            <a:endParaRPr lang="en-US" sz="1400"/>
          </a:p>
        </p:txBody>
      </p:sp>
      <p:sp>
        <p:nvSpPr>
          <p:cNvPr id="18" name="Shape 16"/>
          <p:cNvSpPr/>
          <p:nvPr/>
        </p:nvSpPr>
        <p:spPr>
          <a:xfrm>
            <a:off x="1280160" y="3429000"/>
            <a:ext cx="34747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9" name="Shape 17"/>
          <p:cNvSpPr/>
          <p:nvPr/>
        </p:nvSpPr>
        <p:spPr>
          <a:xfrm>
            <a:off x="1280160" y="3429000"/>
            <a:ext cx="3474720" cy="54864"/>
          </a:xfrm>
          <a:prstGeom prst="rect">
            <a:avLst/>
          </a:prstGeom>
          <a:solidFill>
            <a:srgbClr val="F4796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0" name="Text 18"/>
          <p:cNvSpPr/>
          <p:nvPr/>
        </p:nvSpPr>
        <p:spPr>
          <a:xfrm>
            <a:off x="1463040" y="3538728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u="sng">
                <a:solidFill>
                  <a:srgbClr val="F47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</a:t>
            </a: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should go to the park.</a:t>
            </a:r>
            <a:endParaRPr lang="en-US" sz="1700"/>
          </a:p>
        </p:txBody>
      </p:sp>
      <p:sp>
        <p:nvSpPr>
          <p:cNvPr id="21" name="Text 19"/>
          <p:cNvSpPr/>
          <p:nvPr/>
        </p:nvSpPr>
        <p:spPr>
          <a:xfrm>
            <a:off x="1463040" y="416052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should — not them or someone else.</a:t>
            </a:r>
            <a:endParaRPr lang="en-US" sz="1200"/>
          </a:p>
        </p:txBody>
      </p:sp>
      <p:sp>
        <p:nvSpPr>
          <p:cNvPr id="22" name="Shape 20"/>
          <p:cNvSpPr/>
          <p:nvPr/>
        </p:nvSpPr>
        <p:spPr>
          <a:xfrm>
            <a:off x="5029200" y="3429000"/>
            <a:ext cx="34747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3" name="Shape 21"/>
          <p:cNvSpPr/>
          <p:nvPr/>
        </p:nvSpPr>
        <p:spPr>
          <a:xfrm>
            <a:off x="5029200" y="3429000"/>
            <a:ext cx="3474720" cy="54864"/>
          </a:xfrm>
          <a:prstGeom prst="rect">
            <a:avLst/>
          </a:prstGeom>
          <a:solidFill>
            <a:srgbClr val="00897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4" name="Text 22"/>
          <p:cNvSpPr/>
          <p:nvPr/>
        </p:nvSpPr>
        <p:spPr>
          <a:xfrm>
            <a:off x="5212080" y="3538728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should go to the </a:t>
            </a:r>
            <a:r>
              <a:rPr lang="en-US" sz="1700" b="1" u="sng">
                <a:solidFill>
                  <a:srgbClr val="F47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PARK</a:t>
            </a: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700"/>
          </a:p>
        </p:txBody>
      </p:sp>
      <p:sp>
        <p:nvSpPr>
          <p:cNvPr id="25" name="Text 23"/>
          <p:cNvSpPr/>
          <p:nvPr/>
        </p:nvSpPr>
        <p:spPr>
          <a:xfrm>
            <a:off x="5212080" y="416052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park, not the mall or the beach.</a:t>
            </a:r>
            <a:endParaRPr lang="en-US" sz="1200"/>
          </a:p>
        </p:txBody>
      </p:sp>
      <p:sp>
        <p:nvSpPr>
          <p:cNvPr id="26" name="Shape 24"/>
          <p:cNvSpPr/>
          <p:nvPr/>
        </p:nvSpPr>
        <p:spPr>
          <a:xfrm>
            <a:off x="4617720" y="3840480"/>
            <a:ext cx="411480" cy="411480"/>
          </a:xfrm>
          <a:prstGeom prst="ellipse">
            <a:avLst/>
          </a:prstGeom>
          <a:solidFill>
            <a:srgbClr val="D1C4E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7" name="Text 25"/>
          <p:cNvSpPr/>
          <p:nvPr/>
        </p:nvSpPr>
        <p:spPr>
          <a:xfrm>
            <a:off x="4617720" y="38404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DE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7432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 7 &amp; 8</a:t>
            </a:r>
            <a:endParaRPr lang="en-US" sz="1300"/>
          </a:p>
        </p:txBody>
      </p:sp>
      <p:sp>
        <p:nvSpPr>
          <p:cNvPr id="3" name="Text 1"/>
          <p:cNvSpPr/>
          <p:nvPr/>
        </p:nvSpPr>
        <p:spPr>
          <a:xfrm>
            <a:off x="6858000" y="27432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14</a:t>
            </a:r>
            <a:endParaRPr lang="en-US" sz="1200"/>
          </a:p>
        </p:txBody>
      </p:sp>
      <p:sp>
        <p:nvSpPr>
          <p:cNvPr id="4" name="Shape 2"/>
          <p:cNvSpPr/>
          <p:nvPr/>
        </p:nvSpPr>
        <p:spPr>
          <a:xfrm>
            <a:off x="731520" y="777240"/>
            <a:ext cx="347472" cy="347472"/>
          </a:xfrm>
          <a:prstGeom prst="ellipse">
            <a:avLst/>
          </a:prstGeom>
          <a:solidFill>
            <a:srgbClr val="00897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731520" y="77724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7</a:t>
            </a:r>
            <a:endParaRPr lang="en-US" sz="1400"/>
          </a:p>
        </p:txBody>
      </p:sp>
      <p:sp>
        <p:nvSpPr>
          <p:cNvPr id="6" name="Shape 4"/>
          <p:cNvSpPr/>
          <p:nvPr/>
        </p:nvSpPr>
        <p:spPr>
          <a:xfrm>
            <a:off x="1280160" y="1234440"/>
            <a:ext cx="34747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1280160" y="1234440"/>
            <a:ext cx="3474720" cy="54864"/>
          </a:xfrm>
          <a:prstGeom prst="rect">
            <a:avLst/>
          </a:prstGeom>
          <a:solidFill>
            <a:srgbClr val="F4796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1463040" y="1344168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He's </a:t>
            </a:r>
            <a:r>
              <a:rPr lang="en-US" sz="1700" b="1" u="sng">
                <a:solidFill>
                  <a:srgbClr val="F47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</a:t>
            </a: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best friend.</a:t>
            </a:r>
            <a:endParaRPr lang="en-US" sz="1700"/>
          </a:p>
        </p:txBody>
      </p:sp>
      <p:sp>
        <p:nvSpPr>
          <p:cNvPr id="9" name="Text 7"/>
          <p:cNvSpPr/>
          <p:nvPr/>
        </p:nvSpPr>
        <p:spPr>
          <a:xfrm>
            <a:off x="1463040" y="196596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He's mine — not yours.</a:t>
            </a:r>
            <a:endParaRPr lang="en-US" sz="1200"/>
          </a:p>
        </p:txBody>
      </p:sp>
      <p:sp>
        <p:nvSpPr>
          <p:cNvPr id="10" name="Shape 8"/>
          <p:cNvSpPr/>
          <p:nvPr/>
        </p:nvSpPr>
        <p:spPr>
          <a:xfrm>
            <a:off x="5029200" y="1234440"/>
            <a:ext cx="34747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1" name="Shape 9"/>
          <p:cNvSpPr/>
          <p:nvPr/>
        </p:nvSpPr>
        <p:spPr>
          <a:xfrm>
            <a:off x="5029200" y="1234440"/>
            <a:ext cx="3474720" cy="54864"/>
          </a:xfrm>
          <a:prstGeom prst="rect">
            <a:avLst/>
          </a:prstGeom>
          <a:solidFill>
            <a:srgbClr val="00897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5212080" y="1344168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He's my </a:t>
            </a:r>
            <a:r>
              <a:rPr lang="en-US" sz="1700" b="1" u="sng">
                <a:solidFill>
                  <a:srgbClr val="F47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</a:t>
            </a: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friend.</a:t>
            </a:r>
            <a:endParaRPr lang="en-US" sz="1700"/>
          </a:p>
        </p:txBody>
      </p:sp>
      <p:sp>
        <p:nvSpPr>
          <p:cNvPr id="13" name="Text 11"/>
          <p:cNvSpPr/>
          <p:nvPr/>
        </p:nvSpPr>
        <p:spPr>
          <a:xfrm>
            <a:off x="5212080" y="196596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just a friend — my closest one.</a:t>
            </a:r>
            <a:endParaRPr lang="en-US" sz="1200"/>
          </a:p>
        </p:txBody>
      </p:sp>
      <p:sp>
        <p:nvSpPr>
          <p:cNvPr id="14" name="Shape 12"/>
          <p:cNvSpPr/>
          <p:nvPr/>
        </p:nvSpPr>
        <p:spPr>
          <a:xfrm>
            <a:off x="4617720" y="1645920"/>
            <a:ext cx="411480" cy="411480"/>
          </a:xfrm>
          <a:prstGeom prst="ellipse">
            <a:avLst/>
          </a:prstGeom>
          <a:solidFill>
            <a:srgbClr val="D1C4E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4617720" y="16459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</a:t>
            </a:r>
            <a:endParaRPr lang="en-US" sz="1100"/>
          </a:p>
        </p:txBody>
      </p:sp>
      <p:sp>
        <p:nvSpPr>
          <p:cNvPr id="16" name="Shape 14"/>
          <p:cNvSpPr/>
          <p:nvPr/>
        </p:nvSpPr>
        <p:spPr>
          <a:xfrm>
            <a:off x="731520" y="2971800"/>
            <a:ext cx="347472" cy="347472"/>
          </a:xfrm>
          <a:prstGeom prst="ellipse">
            <a:avLst/>
          </a:prstGeom>
          <a:solidFill>
            <a:srgbClr val="00897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731520" y="297180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8</a:t>
            </a:r>
            <a:endParaRPr lang="en-US" sz="1400"/>
          </a:p>
        </p:txBody>
      </p:sp>
      <p:sp>
        <p:nvSpPr>
          <p:cNvPr id="18" name="Shape 16"/>
          <p:cNvSpPr/>
          <p:nvPr/>
        </p:nvSpPr>
        <p:spPr>
          <a:xfrm>
            <a:off x="1280160" y="3429000"/>
            <a:ext cx="34747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9" name="Shape 17"/>
          <p:cNvSpPr/>
          <p:nvPr/>
        </p:nvSpPr>
        <p:spPr>
          <a:xfrm>
            <a:off x="1280160" y="3429000"/>
            <a:ext cx="3474720" cy="54864"/>
          </a:xfrm>
          <a:prstGeom prst="rect">
            <a:avLst/>
          </a:prstGeom>
          <a:solidFill>
            <a:srgbClr val="F4796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0" name="Text 18"/>
          <p:cNvSpPr/>
          <p:nvPr/>
        </p:nvSpPr>
        <p:spPr>
          <a:xfrm>
            <a:off x="1463040" y="3538728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didn't </a:t>
            </a:r>
            <a:r>
              <a:rPr lang="en-US" sz="1700" b="1" u="sng">
                <a:solidFill>
                  <a:srgbClr val="F47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</a:t>
            </a: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your book.</a:t>
            </a:r>
            <a:endParaRPr lang="en-US" sz="1700"/>
          </a:p>
        </p:txBody>
      </p:sp>
      <p:sp>
        <p:nvSpPr>
          <p:cNvPr id="21" name="Text 19"/>
          <p:cNvSpPr/>
          <p:nvPr/>
        </p:nvSpPr>
        <p:spPr>
          <a:xfrm>
            <a:off x="1463040" y="416052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didn't take it — maybe I moved or read it.</a:t>
            </a:r>
            <a:endParaRPr lang="en-US" sz="1200"/>
          </a:p>
        </p:txBody>
      </p:sp>
      <p:sp>
        <p:nvSpPr>
          <p:cNvPr id="22" name="Shape 20"/>
          <p:cNvSpPr/>
          <p:nvPr/>
        </p:nvSpPr>
        <p:spPr>
          <a:xfrm>
            <a:off x="5029200" y="3429000"/>
            <a:ext cx="34747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3" name="Shape 21"/>
          <p:cNvSpPr/>
          <p:nvPr/>
        </p:nvSpPr>
        <p:spPr>
          <a:xfrm>
            <a:off x="5029200" y="3429000"/>
            <a:ext cx="3474720" cy="54864"/>
          </a:xfrm>
          <a:prstGeom prst="rect">
            <a:avLst/>
          </a:prstGeom>
          <a:solidFill>
            <a:srgbClr val="00897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4" name="Text 22"/>
          <p:cNvSpPr/>
          <p:nvPr/>
        </p:nvSpPr>
        <p:spPr>
          <a:xfrm>
            <a:off x="5212080" y="3538728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didn't take </a:t>
            </a:r>
            <a:r>
              <a:rPr lang="en-US" sz="1700" b="1" u="sng">
                <a:solidFill>
                  <a:srgbClr val="F47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</a:t>
            </a: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book.</a:t>
            </a:r>
            <a:endParaRPr lang="en-US" sz="1700"/>
          </a:p>
        </p:txBody>
      </p:sp>
      <p:sp>
        <p:nvSpPr>
          <p:cNvPr id="25" name="Text 23"/>
          <p:cNvSpPr/>
          <p:nvPr/>
        </p:nvSpPr>
        <p:spPr>
          <a:xfrm>
            <a:off x="5212080" y="416052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your book — I took someone else's.</a:t>
            </a:r>
            <a:endParaRPr lang="en-US" sz="1200"/>
          </a:p>
        </p:txBody>
      </p:sp>
      <p:sp>
        <p:nvSpPr>
          <p:cNvPr id="26" name="Shape 24"/>
          <p:cNvSpPr/>
          <p:nvPr/>
        </p:nvSpPr>
        <p:spPr>
          <a:xfrm>
            <a:off x="4617720" y="3840480"/>
            <a:ext cx="411480" cy="411480"/>
          </a:xfrm>
          <a:prstGeom prst="ellipse">
            <a:avLst/>
          </a:prstGeom>
          <a:solidFill>
            <a:srgbClr val="D1C4E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7" name="Text 25"/>
          <p:cNvSpPr/>
          <p:nvPr/>
        </p:nvSpPr>
        <p:spPr>
          <a:xfrm>
            <a:off x="4617720" y="38404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DE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7432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 9 &amp; 10</a:t>
            </a:r>
            <a:endParaRPr lang="en-US" sz="1300"/>
          </a:p>
        </p:txBody>
      </p:sp>
      <p:sp>
        <p:nvSpPr>
          <p:cNvPr id="3" name="Text 1"/>
          <p:cNvSpPr/>
          <p:nvPr/>
        </p:nvSpPr>
        <p:spPr>
          <a:xfrm>
            <a:off x="6858000" y="27432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14</a:t>
            </a:r>
            <a:endParaRPr lang="en-US" sz="1200"/>
          </a:p>
        </p:txBody>
      </p:sp>
      <p:sp>
        <p:nvSpPr>
          <p:cNvPr id="4" name="Shape 2"/>
          <p:cNvSpPr/>
          <p:nvPr/>
        </p:nvSpPr>
        <p:spPr>
          <a:xfrm>
            <a:off x="731520" y="777240"/>
            <a:ext cx="347472" cy="347472"/>
          </a:xfrm>
          <a:prstGeom prst="ellipse">
            <a:avLst/>
          </a:prstGeom>
          <a:solidFill>
            <a:srgbClr val="00897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731520" y="77724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9</a:t>
            </a:r>
            <a:endParaRPr lang="en-US" sz="1400"/>
          </a:p>
        </p:txBody>
      </p:sp>
      <p:sp>
        <p:nvSpPr>
          <p:cNvPr id="6" name="Shape 4"/>
          <p:cNvSpPr/>
          <p:nvPr/>
        </p:nvSpPr>
        <p:spPr>
          <a:xfrm>
            <a:off x="1280160" y="1234440"/>
            <a:ext cx="34747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1280160" y="1234440"/>
            <a:ext cx="3474720" cy="54864"/>
          </a:xfrm>
          <a:prstGeom prst="rect">
            <a:avLst/>
          </a:prstGeom>
          <a:solidFill>
            <a:srgbClr val="F4796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1463040" y="1344168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u="sng">
                <a:solidFill>
                  <a:srgbClr val="F47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THEY'RE</a:t>
            </a: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moving to London.</a:t>
            </a:r>
            <a:endParaRPr lang="en-US" sz="1700"/>
          </a:p>
        </p:txBody>
      </p:sp>
      <p:sp>
        <p:nvSpPr>
          <p:cNvPr id="9" name="Text 7"/>
          <p:cNvSpPr/>
          <p:nvPr/>
        </p:nvSpPr>
        <p:spPr>
          <a:xfrm>
            <a:off x="1463040" y="196596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are — I'm surprised it's them!</a:t>
            </a:r>
            <a:endParaRPr lang="en-US" sz="1200"/>
          </a:p>
        </p:txBody>
      </p:sp>
      <p:sp>
        <p:nvSpPr>
          <p:cNvPr id="10" name="Shape 8"/>
          <p:cNvSpPr/>
          <p:nvPr/>
        </p:nvSpPr>
        <p:spPr>
          <a:xfrm>
            <a:off x="5029200" y="1234440"/>
            <a:ext cx="34747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1" name="Shape 9"/>
          <p:cNvSpPr/>
          <p:nvPr/>
        </p:nvSpPr>
        <p:spPr>
          <a:xfrm>
            <a:off x="5029200" y="1234440"/>
            <a:ext cx="3474720" cy="54864"/>
          </a:xfrm>
          <a:prstGeom prst="rect">
            <a:avLst/>
          </a:prstGeom>
          <a:solidFill>
            <a:srgbClr val="00897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5212080" y="1344168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They're moving to </a:t>
            </a:r>
            <a:r>
              <a:rPr lang="en-US" sz="1700" b="1" u="sng">
                <a:solidFill>
                  <a:srgbClr val="F47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LONDON</a:t>
            </a: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700"/>
          </a:p>
        </p:txBody>
      </p:sp>
      <p:sp>
        <p:nvSpPr>
          <p:cNvPr id="13" name="Text 11"/>
          <p:cNvSpPr/>
          <p:nvPr/>
        </p:nvSpPr>
        <p:spPr>
          <a:xfrm>
            <a:off x="5212080" y="196596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London specifically — not Paris or Tokyo.</a:t>
            </a:r>
            <a:endParaRPr lang="en-US" sz="1200"/>
          </a:p>
        </p:txBody>
      </p:sp>
      <p:sp>
        <p:nvSpPr>
          <p:cNvPr id="14" name="Shape 12"/>
          <p:cNvSpPr/>
          <p:nvPr/>
        </p:nvSpPr>
        <p:spPr>
          <a:xfrm>
            <a:off x="4617720" y="1645920"/>
            <a:ext cx="411480" cy="411480"/>
          </a:xfrm>
          <a:prstGeom prst="ellipse">
            <a:avLst/>
          </a:prstGeom>
          <a:solidFill>
            <a:srgbClr val="D1C4E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4617720" y="16459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</a:t>
            </a:r>
            <a:endParaRPr lang="en-US" sz="1100"/>
          </a:p>
        </p:txBody>
      </p:sp>
      <p:sp>
        <p:nvSpPr>
          <p:cNvPr id="16" name="Shape 14"/>
          <p:cNvSpPr/>
          <p:nvPr/>
        </p:nvSpPr>
        <p:spPr>
          <a:xfrm>
            <a:off x="731520" y="2971800"/>
            <a:ext cx="347472" cy="347472"/>
          </a:xfrm>
          <a:prstGeom prst="ellipse">
            <a:avLst/>
          </a:prstGeom>
          <a:solidFill>
            <a:srgbClr val="00897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731520" y="297180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10</a:t>
            </a:r>
            <a:endParaRPr lang="en-US" sz="1400"/>
          </a:p>
        </p:txBody>
      </p:sp>
      <p:sp>
        <p:nvSpPr>
          <p:cNvPr id="18" name="Shape 16"/>
          <p:cNvSpPr/>
          <p:nvPr/>
        </p:nvSpPr>
        <p:spPr>
          <a:xfrm>
            <a:off x="1280160" y="3429000"/>
            <a:ext cx="34747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9" name="Shape 17"/>
          <p:cNvSpPr/>
          <p:nvPr/>
        </p:nvSpPr>
        <p:spPr>
          <a:xfrm>
            <a:off x="1280160" y="3429000"/>
            <a:ext cx="3474720" cy="54864"/>
          </a:xfrm>
          <a:prstGeom prst="rect">
            <a:avLst/>
          </a:prstGeom>
          <a:solidFill>
            <a:srgbClr val="F4796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0" name="Text 18"/>
          <p:cNvSpPr/>
          <p:nvPr/>
        </p:nvSpPr>
        <p:spPr>
          <a:xfrm>
            <a:off x="1463040" y="3538728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you </a:t>
            </a:r>
            <a:r>
              <a:rPr lang="en-US" sz="1700" b="1" u="sng">
                <a:solidFill>
                  <a:srgbClr val="F47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</a:t>
            </a: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me tomorrow?</a:t>
            </a:r>
            <a:endParaRPr lang="en-US" sz="1700"/>
          </a:p>
        </p:txBody>
      </p:sp>
      <p:sp>
        <p:nvSpPr>
          <p:cNvPr id="21" name="Text 19"/>
          <p:cNvSpPr/>
          <p:nvPr/>
        </p:nvSpPr>
        <p:spPr>
          <a:xfrm>
            <a:off x="1463040" y="416052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you actually help — are you able to?</a:t>
            </a:r>
            <a:endParaRPr lang="en-US" sz="1200"/>
          </a:p>
        </p:txBody>
      </p:sp>
      <p:sp>
        <p:nvSpPr>
          <p:cNvPr id="22" name="Shape 20"/>
          <p:cNvSpPr/>
          <p:nvPr/>
        </p:nvSpPr>
        <p:spPr>
          <a:xfrm>
            <a:off x="5029200" y="3429000"/>
            <a:ext cx="34747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3" name="Shape 21"/>
          <p:cNvSpPr/>
          <p:nvPr/>
        </p:nvSpPr>
        <p:spPr>
          <a:xfrm>
            <a:off x="5029200" y="3429000"/>
            <a:ext cx="3474720" cy="54864"/>
          </a:xfrm>
          <a:prstGeom prst="rect">
            <a:avLst/>
          </a:prstGeom>
          <a:solidFill>
            <a:srgbClr val="00897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4" name="Text 22"/>
          <p:cNvSpPr/>
          <p:nvPr/>
        </p:nvSpPr>
        <p:spPr>
          <a:xfrm>
            <a:off x="5212080" y="3538728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you help me </a:t>
            </a:r>
            <a:r>
              <a:rPr lang="en-US" sz="1700" b="1" u="sng">
                <a:solidFill>
                  <a:srgbClr val="F47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TOMORROW</a:t>
            </a: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700"/>
          </a:p>
        </p:txBody>
      </p:sp>
      <p:sp>
        <p:nvSpPr>
          <p:cNvPr id="25" name="Text 23"/>
          <p:cNvSpPr/>
          <p:nvPr/>
        </p:nvSpPr>
        <p:spPr>
          <a:xfrm>
            <a:off x="5212080" y="416052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Tomorrow, not today or next week.</a:t>
            </a:r>
            <a:endParaRPr lang="en-US" sz="1200"/>
          </a:p>
        </p:txBody>
      </p:sp>
      <p:sp>
        <p:nvSpPr>
          <p:cNvPr id="26" name="Shape 24"/>
          <p:cNvSpPr/>
          <p:nvPr/>
        </p:nvSpPr>
        <p:spPr>
          <a:xfrm>
            <a:off x="4617720" y="3840480"/>
            <a:ext cx="411480" cy="411480"/>
          </a:xfrm>
          <a:prstGeom prst="ellipse">
            <a:avLst/>
          </a:prstGeom>
          <a:solidFill>
            <a:srgbClr val="D1C4E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7" name="Text 25"/>
          <p:cNvSpPr/>
          <p:nvPr/>
        </p:nvSpPr>
        <p:spPr>
          <a:xfrm>
            <a:off x="4617720" y="38404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DE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7432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 11 &amp; 12</a:t>
            </a:r>
            <a:endParaRPr lang="en-US" sz="1300"/>
          </a:p>
        </p:txBody>
      </p:sp>
      <p:sp>
        <p:nvSpPr>
          <p:cNvPr id="3" name="Text 1"/>
          <p:cNvSpPr/>
          <p:nvPr/>
        </p:nvSpPr>
        <p:spPr>
          <a:xfrm>
            <a:off x="6858000" y="27432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/ 14</a:t>
            </a:r>
            <a:endParaRPr lang="en-US" sz="1200"/>
          </a:p>
        </p:txBody>
      </p:sp>
      <p:sp>
        <p:nvSpPr>
          <p:cNvPr id="4" name="Shape 2"/>
          <p:cNvSpPr/>
          <p:nvPr/>
        </p:nvSpPr>
        <p:spPr>
          <a:xfrm>
            <a:off x="731520" y="777240"/>
            <a:ext cx="347472" cy="347472"/>
          </a:xfrm>
          <a:prstGeom prst="ellipse">
            <a:avLst/>
          </a:prstGeom>
          <a:solidFill>
            <a:srgbClr val="00897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731520" y="77724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11</a:t>
            </a:r>
            <a:endParaRPr lang="en-US" sz="1400"/>
          </a:p>
        </p:txBody>
      </p:sp>
      <p:sp>
        <p:nvSpPr>
          <p:cNvPr id="6" name="Shape 4"/>
          <p:cNvSpPr/>
          <p:nvPr/>
        </p:nvSpPr>
        <p:spPr>
          <a:xfrm>
            <a:off x="1280160" y="1234440"/>
            <a:ext cx="34747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1280160" y="1234440"/>
            <a:ext cx="3474720" cy="54864"/>
          </a:xfrm>
          <a:prstGeom prst="rect">
            <a:avLst/>
          </a:prstGeom>
          <a:solidFill>
            <a:srgbClr val="F4796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1463040" y="1344168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 </a:t>
            </a:r>
            <a:r>
              <a:rPr lang="en-US" sz="1700" b="1" u="sng">
                <a:solidFill>
                  <a:srgbClr val="F47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</a:t>
            </a: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arrives late.</a:t>
            </a:r>
            <a:endParaRPr lang="en-US" sz="1700"/>
          </a:p>
        </p:txBody>
      </p:sp>
      <p:sp>
        <p:nvSpPr>
          <p:cNvPr id="9" name="Text 7"/>
          <p:cNvSpPr/>
          <p:nvPr/>
        </p:nvSpPr>
        <p:spPr>
          <a:xfrm>
            <a:off x="1463040" y="196596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single time — without fail!</a:t>
            </a:r>
            <a:endParaRPr lang="en-US" sz="1200"/>
          </a:p>
        </p:txBody>
      </p:sp>
      <p:sp>
        <p:nvSpPr>
          <p:cNvPr id="10" name="Shape 8"/>
          <p:cNvSpPr/>
          <p:nvPr/>
        </p:nvSpPr>
        <p:spPr>
          <a:xfrm>
            <a:off x="5029200" y="1234440"/>
            <a:ext cx="34747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1" name="Shape 9"/>
          <p:cNvSpPr/>
          <p:nvPr/>
        </p:nvSpPr>
        <p:spPr>
          <a:xfrm>
            <a:off x="5029200" y="1234440"/>
            <a:ext cx="3474720" cy="54864"/>
          </a:xfrm>
          <a:prstGeom prst="rect">
            <a:avLst/>
          </a:prstGeom>
          <a:solidFill>
            <a:srgbClr val="00897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5212080" y="1344168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 always arrives </a:t>
            </a:r>
            <a:r>
              <a:rPr lang="en-US" sz="1700" b="1" u="sng">
                <a:solidFill>
                  <a:srgbClr val="F47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</a:t>
            </a: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700"/>
          </a:p>
        </p:txBody>
      </p:sp>
      <p:sp>
        <p:nvSpPr>
          <p:cNvPr id="13" name="Text 11"/>
          <p:cNvSpPr/>
          <p:nvPr/>
        </p:nvSpPr>
        <p:spPr>
          <a:xfrm>
            <a:off x="5212080" y="196596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Late, not early or on time.</a:t>
            </a:r>
            <a:endParaRPr lang="en-US" sz="1200"/>
          </a:p>
        </p:txBody>
      </p:sp>
      <p:sp>
        <p:nvSpPr>
          <p:cNvPr id="14" name="Shape 12"/>
          <p:cNvSpPr/>
          <p:nvPr/>
        </p:nvSpPr>
        <p:spPr>
          <a:xfrm>
            <a:off x="4617720" y="1645920"/>
            <a:ext cx="411480" cy="411480"/>
          </a:xfrm>
          <a:prstGeom prst="ellipse">
            <a:avLst/>
          </a:prstGeom>
          <a:solidFill>
            <a:srgbClr val="D1C4E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4617720" y="16459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</a:t>
            </a:r>
            <a:endParaRPr lang="en-US" sz="1100"/>
          </a:p>
        </p:txBody>
      </p:sp>
      <p:sp>
        <p:nvSpPr>
          <p:cNvPr id="16" name="Shape 14"/>
          <p:cNvSpPr/>
          <p:nvPr/>
        </p:nvSpPr>
        <p:spPr>
          <a:xfrm>
            <a:off x="731520" y="2971800"/>
            <a:ext cx="347472" cy="347472"/>
          </a:xfrm>
          <a:prstGeom prst="ellipse">
            <a:avLst/>
          </a:prstGeom>
          <a:solidFill>
            <a:srgbClr val="00897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731520" y="297180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12</a:t>
            </a:r>
            <a:endParaRPr lang="en-US" sz="1400"/>
          </a:p>
        </p:txBody>
      </p:sp>
      <p:sp>
        <p:nvSpPr>
          <p:cNvPr id="18" name="Shape 16"/>
          <p:cNvSpPr/>
          <p:nvPr/>
        </p:nvSpPr>
        <p:spPr>
          <a:xfrm>
            <a:off x="1280160" y="3429000"/>
            <a:ext cx="34747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9" name="Shape 17"/>
          <p:cNvSpPr/>
          <p:nvPr/>
        </p:nvSpPr>
        <p:spPr>
          <a:xfrm>
            <a:off x="1280160" y="3429000"/>
            <a:ext cx="3474720" cy="54864"/>
          </a:xfrm>
          <a:prstGeom prst="rect">
            <a:avLst/>
          </a:prstGeom>
          <a:solidFill>
            <a:srgbClr val="F4796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0" name="Text 18"/>
          <p:cNvSpPr/>
          <p:nvPr/>
        </p:nvSpPr>
        <p:spPr>
          <a:xfrm>
            <a:off x="1463040" y="3538728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</a:t>
            </a:r>
            <a:r>
              <a:rPr lang="en-US" sz="1700" b="1" u="sng">
                <a:solidFill>
                  <a:srgbClr val="F47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WANTED</a:t>
            </a: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 go.</a:t>
            </a:r>
            <a:endParaRPr lang="en-US" sz="1700"/>
          </a:p>
        </p:txBody>
      </p:sp>
      <p:sp>
        <p:nvSpPr>
          <p:cNvPr id="21" name="Text 19"/>
          <p:cNvSpPr/>
          <p:nvPr/>
        </p:nvSpPr>
        <p:spPr>
          <a:xfrm>
            <a:off x="1463040" y="416052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really wanted to — but I couldn't.</a:t>
            </a:r>
            <a:endParaRPr lang="en-US" sz="1200"/>
          </a:p>
        </p:txBody>
      </p:sp>
      <p:sp>
        <p:nvSpPr>
          <p:cNvPr id="22" name="Shape 20"/>
          <p:cNvSpPr/>
          <p:nvPr/>
        </p:nvSpPr>
        <p:spPr>
          <a:xfrm>
            <a:off x="5029200" y="3429000"/>
            <a:ext cx="34747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3" name="Shape 21"/>
          <p:cNvSpPr/>
          <p:nvPr/>
        </p:nvSpPr>
        <p:spPr>
          <a:xfrm>
            <a:off x="5029200" y="3429000"/>
            <a:ext cx="3474720" cy="54864"/>
          </a:xfrm>
          <a:prstGeom prst="rect">
            <a:avLst/>
          </a:prstGeom>
          <a:solidFill>
            <a:srgbClr val="00897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4" name="Text 22"/>
          <p:cNvSpPr/>
          <p:nvPr/>
        </p:nvSpPr>
        <p:spPr>
          <a:xfrm>
            <a:off x="5212080" y="3538728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wanted to </a:t>
            </a:r>
            <a:r>
              <a:rPr lang="en-US" sz="1700" b="1" u="sng">
                <a:solidFill>
                  <a:srgbClr val="F47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</a:t>
            </a: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700"/>
          </a:p>
        </p:txBody>
      </p:sp>
      <p:sp>
        <p:nvSpPr>
          <p:cNvPr id="25" name="Text 23"/>
          <p:cNvSpPr/>
          <p:nvPr/>
        </p:nvSpPr>
        <p:spPr>
          <a:xfrm>
            <a:off x="5212080" y="416052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go — not to stay or to watch.</a:t>
            </a:r>
            <a:endParaRPr lang="en-US" sz="1200"/>
          </a:p>
        </p:txBody>
      </p:sp>
      <p:sp>
        <p:nvSpPr>
          <p:cNvPr id="26" name="Shape 24"/>
          <p:cNvSpPr/>
          <p:nvPr/>
        </p:nvSpPr>
        <p:spPr>
          <a:xfrm>
            <a:off x="4617720" y="3840480"/>
            <a:ext cx="411480" cy="411480"/>
          </a:xfrm>
          <a:prstGeom prst="ellipse">
            <a:avLst/>
          </a:prstGeom>
          <a:solidFill>
            <a:srgbClr val="D1C4E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7" name="Text 25"/>
          <p:cNvSpPr/>
          <p:nvPr/>
        </p:nvSpPr>
        <p:spPr>
          <a:xfrm>
            <a:off x="4617720" y="38404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DE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7432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 13 &amp; 14</a:t>
            </a:r>
            <a:endParaRPr lang="en-US" sz="1300"/>
          </a:p>
        </p:txBody>
      </p:sp>
      <p:sp>
        <p:nvSpPr>
          <p:cNvPr id="3" name="Text 1"/>
          <p:cNvSpPr/>
          <p:nvPr/>
        </p:nvSpPr>
        <p:spPr>
          <a:xfrm>
            <a:off x="6858000" y="27432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14</a:t>
            </a:r>
            <a:endParaRPr lang="en-US" sz="1200"/>
          </a:p>
        </p:txBody>
      </p:sp>
      <p:sp>
        <p:nvSpPr>
          <p:cNvPr id="4" name="Shape 2"/>
          <p:cNvSpPr/>
          <p:nvPr/>
        </p:nvSpPr>
        <p:spPr>
          <a:xfrm>
            <a:off x="731520" y="777240"/>
            <a:ext cx="347472" cy="347472"/>
          </a:xfrm>
          <a:prstGeom prst="ellipse">
            <a:avLst/>
          </a:prstGeom>
          <a:solidFill>
            <a:srgbClr val="00897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731520" y="77724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13</a:t>
            </a:r>
            <a:endParaRPr lang="en-US" sz="1400"/>
          </a:p>
        </p:txBody>
      </p:sp>
      <p:sp>
        <p:nvSpPr>
          <p:cNvPr id="6" name="Shape 4"/>
          <p:cNvSpPr/>
          <p:nvPr/>
        </p:nvSpPr>
        <p:spPr>
          <a:xfrm>
            <a:off x="1280160" y="1234440"/>
            <a:ext cx="34747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1280160" y="1234440"/>
            <a:ext cx="3474720" cy="54864"/>
          </a:xfrm>
          <a:prstGeom prst="rect">
            <a:avLst/>
          </a:prstGeom>
          <a:solidFill>
            <a:srgbClr val="F4796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1463040" y="1344168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 gave </a:t>
            </a:r>
            <a:r>
              <a:rPr lang="en-US" sz="1700" b="1" u="sng">
                <a:solidFill>
                  <a:srgbClr val="F47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</a:t>
            </a: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 flowers.</a:t>
            </a:r>
            <a:endParaRPr lang="en-US" sz="1700"/>
          </a:p>
        </p:txBody>
      </p:sp>
      <p:sp>
        <p:nvSpPr>
          <p:cNvPr id="9" name="Text 7"/>
          <p:cNvSpPr/>
          <p:nvPr/>
        </p:nvSpPr>
        <p:spPr>
          <a:xfrm>
            <a:off x="1463040" y="196596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 gave them to her — not to someone else.</a:t>
            </a:r>
            <a:endParaRPr lang="en-US" sz="1200"/>
          </a:p>
        </p:txBody>
      </p:sp>
      <p:sp>
        <p:nvSpPr>
          <p:cNvPr id="10" name="Shape 8"/>
          <p:cNvSpPr/>
          <p:nvPr/>
        </p:nvSpPr>
        <p:spPr>
          <a:xfrm>
            <a:off x="5029200" y="1234440"/>
            <a:ext cx="34747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1" name="Shape 9"/>
          <p:cNvSpPr/>
          <p:nvPr/>
        </p:nvSpPr>
        <p:spPr>
          <a:xfrm>
            <a:off x="5029200" y="1234440"/>
            <a:ext cx="3474720" cy="54864"/>
          </a:xfrm>
          <a:prstGeom prst="rect">
            <a:avLst/>
          </a:prstGeom>
          <a:solidFill>
            <a:srgbClr val="00897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5212080" y="1344168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 gave her the </a:t>
            </a:r>
            <a:r>
              <a:rPr lang="en-US" sz="1700" b="1" u="sng">
                <a:solidFill>
                  <a:srgbClr val="F47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FLOWERS</a:t>
            </a: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700"/>
          </a:p>
        </p:txBody>
      </p:sp>
      <p:sp>
        <p:nvSpPr>
          <p:cNvPr id="13" name="Text 11"/>
          <p:cNvSpPr/>
          <p:nvPr/>
        </p:nvSpPr>
        <p:spPr>
          <a:xfrm>
            <a:off x="5212080" y="196596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Flowers — not chocolates or a card.</a:t>
            </a:r>
            <a:endParaRPr lang="en-US" sz="1200"/>
          </a:p>
        </p:txBody>
      </p:sp>
      <p:sp>
        <p:nvSpPr>
          <p:cNvPr id="14" name="Shape 12"/>
          <p:cNvSpPr/>
          <p:nvPr/>
        </p:nvSpPr>
        <p:spPr>
          <a:xfrm>
            <a:off x="4617720" y="1645920"/>
            <a:ext cx="411480" cy="411480"/>
          </a:xfrm>
          <a:prstGeom prst="ellipse">
            <a:avLst/>
          </a:prstGeom>
          <a:solidFill>
            <a:srgbClr val="D1C4E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4617720" y="16459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</a:t>
            </a:r>
            <a:endParaRPr lang="en-US" sz="1100"/>
          </a:p>
        </p:txBody>
      </p:sp>
      <p:sp>
        <p:nvSpPr>
          <p:cNvPr id="16" name="Shape 14"/>
          <p:cNvSpPr/>
          <p:nvPr/>
        </p:nvSpPr>
        <p:spPr>
          <a:xfrm>
            <a:off x="731520" y="2971800"/>
            <a:ext cx="347472" cy="347472"/>
          </a:xfrm>
          <a:prstGeom prst="ellipse">
            <a:avLst/>
          </a:prstGeom>
          <a:solidFill>
            <a:srgbClr val="00897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731520" y="297180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14</a:t>
            </a:r>
            <a:endParaRPr lang="en-US" sz="1400"/>
          </a:p>
        </p:txBody>
      </p:sp>
      <p:sp>
        <p:nvSpPr>
          <p:cNvPr id="18" name="Shape 16"/>
          <p:cNvSpPr/>
          <p:nvPr/>
        </p:nvSpPr>
        <p:spPr>
          <a:xfrm>
            <a:off x="1280160" y="3429000"/>
            <a:ext cx="34747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9" name="Shape 17"/>
          <p:cNvSpPr/>
          <p:nvPr/>
        </p:nvSpPr>
        <p:spPr>
          <a:xfrm>
            <a:off x="1280160" y="3429000"/>
            <a:ext cx="3474720" cy="54864"/>
          </a:xfrm>
          <a:prstGeom prst="rect">
            <a:avLst/>
          </a:prstGeom>
          <a:solidFill>
            <a:srgbClr val="F4796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0" name="Text 18"/>
          <p:cNvSpPr/>
          <p:nvPr/>
        </p:nvSpPr>
        <p:spPr>
          <a:xfrm>
            <a:off x="1463040" y="3538728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u="sng">
                <a:solidFill>
                  <a:srgbClr val="F47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</a:t>
            </a: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you like coffee?</a:t>
            </a:r>
            <a:endParaRPr lang="en-US" sz="1700"/>
          </a:p>
        </p:txBody>
      </p:sp>
      <p:sp>
        <p:nvSpPr>
          <p:cNvPr id="21" name="Text 19"/>
          <p:cNvSpPr/>
          <p:nvPr/>
        </p:nvSpPr>
        <p:spPr>
          <a:xfrm>
            <a:off x="1463040" y="416052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really want to know — do you or don't you?</a:t>
            </a:r>
            <a:endParaRPr lang="en-US" sz="1200"/>
          </a:p>
        </p:txBody>
      </p:sp>
      <p:sp>
        <p:nvSpPr>
          <p:cNvPr id="22" name="Shape 20"/>
          <p:cNvSpPr/>
          <p:nvPr/>
        </p:nvSpPr>
        <p:spPr>
          <a:xfrm>
            <a:off x="5029200" y="3429000"/>
            <a:ext cx="34747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3" name="Shape 21"/>
          <p:cNvSpPr/>
          <p:nvPr/>
        </p:nvSpPr>
        <p:spPr>
          <a:xfrm>
            <a:off x="5029200" y="3429000"/>
            <a:ext cx="3474720" cy="54864"/>
          </a:xfrm>
          <a:prstGeom prst="rect">
            <a:avLst/>
          </a:prstGeom>
          <a:solidFill>
            <a:srgbClr val="00897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4" name="Text 22"/>
          <p:cNvSpPr/>
          <p:nvPr/>
        </p:nvSpPr>
        <p:spPr>
          <a:xfrm>
            <a:off x="5212080" y="3538728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you like </a:t>
            </a:r>
            <a:r>
              <a:rPr lang="en-US" sz="1700" b="1" u="sng">
                <a:solidFill>
                  <a:srgbClr val="F47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COFFEE</a:t>
            </a: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700"/>
          </a:p>
        </p:txBody>
      </p:sp>
      <p:sp>
        <p:nvSpPr>
          <p:cNvPr id="25" name="Text 23"/>
          <p:cNvSpPr/>
          <p:nvPr/>
        </p:nvSpPr>
        <p:spPr>
          <a:xfrm>
            <a:off x="5212080" y="416052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Coffee specifically — or would you prefer tea?</a:t>
            </a:r>
            <a:endParaRPr lang="en-US" sz="1200"/>
          </a:p>
        </p:txBody>
      </p:sp>
      <p:sp>
        <p:nvSpPr>
          <p:cNvPr id="26" name="Shape 24"/>
          <p:cNvSpPr/>
          <p:nvPr/>
        </p:nvSpPr>
        <p:spPr>
          <a:xfrm>
            <a:off x="4617720" y="3840480"/>
            <a:ext cx="411480" cy="411480"/>
          </a:xfrm>
          <a:prstGeom prst="ellipse">
            <a:avLst/>
          </a:prstGeom>
          <a:solidFill>
            <a:srgbClr val="D1C4E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7" name="Text 25"/>
          <p:cNvSpPr/>
          <p:nvPr/>
        </p:nvSpPr>
        <p:spPr>
          <a:xfrm>
            <a:off x="4617720" y="38404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</a:t>
            </a:r>
            <a:endParaRPr lang="en-US"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DE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7432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 15 &amp; 16</a:t>
            </a:r>
            <a:endParaRPr lang="en-US" sz="1300"/>
          </a:p>
        </p:txBody>
      </p:sp>
      <p:sp>
        <p:nvSpPr>
          <p:cNvPr id="3" name="Text 1"/>
          <p:cNvSpPr/>
          <p:nvPr/>
        </p:nvSpPr>
        <p:spPr>
          <a:xfrm>
            <a:off x="6858000" y="27432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/ 14</a:t>
            </a:r>
            <a:endParaRPr lang="en-US" sz="1200"/>
          </a:p>
        </p:txBody>
      </p:sp>
      <p:sp>
        <p:nvSpPr>
          <p:cNvPr id="4" name="Shape 2"/>
          <p:cNvSpPr/>
          <p:nvPr/>
        </p:nvSpPr>
        <p:spPr>
          <a:xfrm>
            <a:off x="731520" y="777240"/>
            <a:ext cx="347472" cy="347472"/>
          </a:xfrm>
          <a:prstGeom prst="ellipse">
            <a:avLst/>
          </a:prstGeom>
          <a:solidFill>
            <a:srgbClr val="00897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731520" y="77724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15</a:t>
            </a:r>
            <a:endParaRPr lang="en-US" sz="1400"/>
          </a:p>
        </p:txBody>
      </p:sp>
      <p:sp>
        <p:nvSpPr>
          <p:cNvPr id="6" name="Shape 4"/>
          <p:cNvSpPr/>
          <p:nvPr/>
        </p:nvSpPr>
        <p:spPr>
          <a:xfrm>
            <a:off x="1280160" y="1234440"/>
            <a:ext cx="34747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1280160" y="1234440"/>
            <a:ext cx="3474720" cy="54864"/>
          </a:xfrm>
          <a:prstGeom prst="rect">
            <a:avLst/>
          </a:prstGeom>
          <a:solidFill>
            <a:srgbClr val="F4796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1463040" y="1344168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</a:t>
            </a:r>
            <a:r>
              <a:rPr lang="en-US" sz="1700" b="1" u="sng">
                <a:solidFill>
                  <a:srgbClr val="F47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</a:t>
            </a: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 talk.</a:t>
            </a:r>
            <a:endParaRPr lang="en-US" sz="1700"/>
          </a:p>
        </p:txBody>
      </p:sp>
      <p:sp>
        <p:nvSpPr>
          <p:cNvPr id="9" name="Text 7"/>
          <p:cNvSpPr/>
          <p:nvPr/>
        </p:nvSpPr>
        <p:spPr>
          <a:xfrm>
            <a:off x="1463040" y="196596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urgent and important — we must!</a:t>
            </a:r>
            <a:endParaRPr lang="en-US" sz="1200"/>
          </a:p>
        </p:txBody>
      </p:sp>
      <p:sp>
        <p:nvSpPr>
          <p:cNvPr id="10" name="Shape 8"/>
          <p:cNvSpPr/>
          <p:nvPr/>
        </p:nvSpPr>
        <p:spPr>
          <a:xfrm>
            <a:off x="5029200" y="1234440"/>
            <a:ext cx="34747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1" name="Shape 9"/>
          <p:cNvSpPr/>
          <p:nvPr/>
        </p:nvSpPr>
        <p:spPr>
          <a:xfrm>
            <a:off x="5029200" y="1234440"/>
            <a:ext cx="3474720" cy="54864"/>
          </a:xfrm>
          <a:prstGeom prst="rect">
            <a:avLst/>
          </a:prstGeom>
          <a:solidFill>
            <a:srgbClr val="00897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5212080" y="1344168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need to </a:t>
            </a:r>
            <a:r>
              <a:rPr lang="en-US" sz="1700" b="1" u="sng">
                <a:solidFill>
                  <a:srgbClr val="F47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TALK</a:t>
            </a: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700"/>
          </a:p>
        </p:txBody>
      </p:sp>
      <p:sp>
        <p:nvSpPr>
          <p:cNvPr id="13" name="Text 11"/>
          <p:cNvSpPr/>
          <p:nvPr/>
        </p:nvSpPr>
        <p:spPr>
          <a:xfrm>
            <a:off x="5212080" y="196596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Talk — not text or email. A real conversation.</a:t>
            </a:r>
            <a:endParaRPr lang="en-US" sz="1200"/>
          </a:p>
        </p:txBody>
      </p:sp>
      <p:sp>
        <p:nvSpPr>
          <p:cNvPr id="14" name="Shape 12"/>
          <p:cNvSpPr/>
          <p:nvPr/>
        </p:nvSpPr>
        <p:spPr>
          <a:xfrm>
            <a:off x="4617720" y="1645920"/>
            <a:ext cx="411480" cy="411480"/>
          </a:xfrm>
          <a:prstGeom prst="ellipse">
            <a:avLst/>
          </a:prstGeom>
          <a:solidFill>
            <a:srgbClr val="D1C4E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4617720" y="16459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</a:t>
            </a:r>
            <a:endParaRPr lang="en-US" sz="1100"/>
          </a:p>
        </p:txBody>
      </p:sp>
      <p:sp>
        <p:nvSpPr>
          <p:cNvPr id="16" name="Shape 14"/>
          <p:cNvSpPr/>
          <p:nvPr/>
        </p:nvSpPr>
        <p:spPr>
          <a:xfrm>
            <a:off x="731520" y="2971800"/>
            <a:ext cx="347472" cy="347472"/>
          </a:xfrm>
          <a:prstGeom prst="ellipse">
            <a:avLst/>
          </a:prstGeom>
          <a:solidFill>
            <a:srgbClr val="00897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731520" y="297180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16</a:t>
            </a:r>
            <a:endParaRPr lang="en-US" sz="1400"/>
          </a:p>
        </p:txBody>
      </p:sp>
      <p:sp>
        <p:nvSpPr>
          <p:cNvPr id="18" name="Shape 16"/>
          <p:cNvSpPr/>
          <p:nvPr/>
        </p:nvSpPr>
        <p:spPr>
          <a:xfrm>
            <a:off x="1280160" y="3429000"/>
            <a:ext cx="34747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9" name="Shape 17"/>
          <p:cNvSpPr/>
          <p:nvPr/>
        </p:nvSpPr>
        <p:spPr>
          <a:xfrm>
            <a:off x="1280160" y="3429000"/>
            <a:ext cx="3474720" cy="54864"/>
          </a:xfrm>
          <a:prstGeom prst="rect">
            <a:avLst/>
          </a:prstGeom>
          <a:solidFill>
            <a:srgbClr val="F4796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0" name="Text 18"/>
          <p:cNvSpPr/>
          <p:nvPr/>
        </p:nvSpPr>
        <p:spPr>
          <a:xfrm>
            <a:off x="1463040" y="3538728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She's wearing a </a:t>
            </a:r>
            <a:r>
              <a:rPr lang="en-US" sz="1700" b="1" u="sng">
                <a:solidFill>
                  <a:srgbClr val="F47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</a:t>
            </a: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dress.</a:t>
            </a:r>
            <a:endParaRPr lang="en-US" sz="1700"/>
          </a:p>
        </p:txBody>
      </p:sp>
      <p:sp>
        <p:nvSpPr>
          <p:cNvPr id="21" name="Text 19"/>
          <p:cNvSpPr/>
          <p:nvPr/>
        </p:nvSpPr>
        <p:spPr>
          <a:xfrm>
            <a:off x="1463040" y="416052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red one — not blue, not black.</a:t>
            </a:r>
            <a:endParaRPr lang="en-US" sz="1200"/>
          </a:p>
        </p:txBody>
      </p:sp>
      <p:sp>
        <p:nvSpPr>
          <p:cNvPr id="22" name="Shape 20"/>
          <p:cNvSpPr/>
          <p:nvPr/>
        </p:nvSpPr>
        <p:spPr>
          <a:xfrm>
            <a:off x="5029200" y="3429000"/>
            <a:ext cx="34747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3" name="Shape 21"/>
          <p:cNvSpPr/>
          <p:nvPr/>
        </p:nvSpPr>
        <p:spPr>
          <a:xfrm>
            <a:off x="5029200" y="3429000"/>
            <a:ext cx="3474720" cy="54864"/>
          </a:xfrm>
          <a:prstGeom prst="rect">
            <a:avLst/>
          </a:prstGeom>
          <a:solidFill>
            <a:srgbClr val="00897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4" name="Text 22"/>
          <p:cNvSpPr/>
          <p:nvPr/>
        </p:nvSpPr>
        <p:spPr>
          <a:xfrm>
            <a:off x="5212080" y="3538728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She's wearing a red </a:t>
            </a:r>
            <a:r>
              <a:rPr lang="en-US" sz="1700" b="1" u="sng">
                <a:solidFill>
                  <a:srgbClr val="F47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DRESS</a:t>
            </a: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700"/>
          </a:p>
        </p:txBody>
      </p:sp>
      <p:sp>
        <p:nvSpPr>
          <p:cNvPr id="25" name="Text 23"/>
          <p:cNvSpPr/>
          <p:nvPr/>
        </p:nvSpPr>
        <p:spPr>
          <a:xfrm>
            <a:off x="5212080" y="416052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dress — not a red shirt or red coat.</a:t>
            </a:r>
            <a:endParaRPr lang="en-US" sz="1200"/>
          </a:p>
        </p:txBody>
      </p:sp>
      <p:sp>
        <p:nvSpPr>
          <p:cNvPr id="26" name="Shape 24"/>
          <p:cNvSpPr/>
          <p:nvPr/>
        </p:nvSpPr>
        <p:spPr>
          <a:xfrm>
            <a:off x="4617720" y="3840480"/>
            <a:ext cx="411480" cy="411480"/>
          </a:xfrm>
          <a:prstGeom prst="ellipse">
            <a:avLst/>
          </a:prstGeom>
          <a:solidFill>
            <a:srgbClr val="D1C4E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7" name="Text 25"/>
          <p:cNvSpPr/>
          <p:nvPr/>
        </p:nvSpPr>
        <p:spPr>
          <a:xfrm>
            <a:off x="4617720" y="38404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DE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7432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 17 &amp; 18</a:t>
            </a:r>
            <a:endParaRPr lang="en-US" sz="1300"/>
          </a:p>
        </p:txBody>
      </p:sp>
      <p:sp>
        <p:nvSpPr>
          <p:cNvPr id="3" name="Text 1"/>
          <p:cNvSpPr/>
          <p:nvPr/>
        </p:nvSpPr>
        <p:spPr>
          <a:xfrm>
            <a:off x="6858000" y="27432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/ 14</a:t>
            </a:r>
            <a:endParaRPr lang="en-US" sz="1200"/>
          </a:p>
        </p:txBody>
      </p:sp>
      <p:sp>
        <p:nvSpPr>
          <p:cNvPr id="4" name="Shape 2"/>
          <p:cNvSpPr/>
          <p:nvPr/>
        </p:nvSpPr>
        <p:spPr>
          <a:xfrm>
            <a:off x="731520" y="777240"/>
            <a:ext cx="347472" cy="347472"/>
          </a:xfrm>
          <a:prstGeom prst="ellipse">
            <a:avLst/>
          </a:prstGeom>
          <a:solidFill>
            <a:srgbClr val="00897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731520" y="77724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17</a:t>
            </a:r>
            <a:endParaRPr lang="en-US" sz="1400"/>
          </a:p>
        </p:txBody>
      </p:sp>
      <p:sp>
        <p:nvSpPr>
          <p:cNvPr id="6" name="Shape 4"/>
          <p:cNvSpPr/>
          <p:nvPr/>
        </p:nvSpPr>
        <p:spPr>
          <a:xfrm>
            <a:off x="1280160" y="1234440"/>
            <a:ext cx="34747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1280160" y="1234440"/>
            <a:ext cx="3474720" cy="54864"/>
          </a:xfrm>
          <a:prstGeom prst="rect">
            <a:avLst/>
          </a:prstGeom>
          <a:solidFill>
            <a:srgbClr val="F4796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1463040" y="1344168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told </a:t>
            </a:r>
            <a:r>
              <a:rPr lang="en-US" sz="1700" b="1" u="sng">
                <a:solidFill>
                  <a:srgbClr val="F47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</a:t>
            </a: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 answer.</a:t>
            </a:r>
            <a:endParaRPr lang="en-US" sz="1700"/>
          </a:p>
        </p:txBody>
      </p:sp>
      <p:sp>
        <p:nvSpPr>
          <p:cNvPr id="9" name="Text 7"/>
          <p:cNvSpPr/>
          <p:nvPr/>
        </p:nvSpPr>
        <p:spPr>
          <a:xfrm>
            <a:off x="1463040" y="196596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told you — not him or her.</a:t>
            </a:r>
            <a:endParaRPr lang="en-US" sz="1200"/>
          </a:p>
        </p:txBody>
      </p:sp>
      <p:sp>
        <p:nvSpPr>
          <p:cNvPr id="10" name="Shape 8"/>
          <p:cNvSpPr/>
          <p:nvPr/>
        </p:nvSpPr>
        <p:spPr>
          <a:xfrm>
            <a:off x="5029200" y="1234440"/>
            <a:ext cx="34747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1" name="Shape 9"/>
          <p:cNvSpPr/>
          <p:nvPr/>
        </p:nvSpPr>
        <p:spPr>
          <a:xfrm>
            <a:off x="5029200" y="1234440"/>
            <a:ext cx="3474720" cy="54864"/>
          </a:xfrm>
          <a:prstGeom prst="rect">
            <a:avLst/>
          </a:prstGeom>
          <a:solidFill>
            <a:srgbClr val="00897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5212080" y="1344168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</a:t>
            </a:r>
            <a:r>
              <a:rPr lang="en-US" sz="1700" b="1" u="sng">
                <a:solidFill>
                  <a:srgbClr val="F47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TOLD</a:t>
            </a: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you the answer.</a:t>
            </a:r>
            <a:endParaRPr lang="en-US" sz="1700"/>
          </a:p>
        </p:txBody>
      </p:sp>
      <p:sp>
        <p:nvSpPr>
          <p:cNvPr id="13" name="Text 11"/>
          <p:cNvSpPr/>
          <p:nvPr/>
        </p:nvSpPr>
        <p:spPr>
          <a:xfrm>
            <a:off x="5212080" y="196596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already told you — why are you asking again?</a:t>
            </a:r>
            <a:endParaRPr lang="en-US" sz="1200"/>
          </a:p>
        </p:txBody>
      </p:sp>
      <p:sp>
        <p:nvSpPr>
          <p:cNvPr id="14" name="Shape 12"/>
          <p:cNvSpPr/>
          <p:nvPr/>
        </p:nvSpPr>
        <p:spPr>
          <a:xfrm>
            <a:off x="4617720" y="1645920"/>
            <a:ext cx="411480" cy="411480"/>
          </a:xfrm>
          <a:prstGeom prst="ellipse">
            <a:avLst/>
          </a:prstGeom>
          <a:solidFill>
            <a:srgbClr val="D1C4E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4617720" y="16459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</a:t>
            </a:r>
            <a:endParaRPr lang="en-US" sz="1100"/>
          </a:p>
        </p:txBody>
      </p:sp>
      <p:sp>
        <p:nvSpPr>
          <p:cNvPr id="16" name="Shape 14"/>
          <p:cNvSpPr/>
          <p:nvPr/>
        </p:nvSpPr>
        <p:spPr>
          <a:xfrm>
            <a:off x="731520" y="2971800"/>
            <a:ext cx="347472" cy="347472"/>
          </a:xfrm>
          <a:prstGeom prst="ellipse">
            <a:avLst/>
          </a:prstGeom>
          <a:solidFill>
            <a:srgbClr val="00897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731520" y="297180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18</a:t>
            </a:r>
            <a:endParaRPr lang="en-US" sz="1400"/>
          </a:p>
        </p:txBody>
      </p:sp>
      <p:sp>
        <p:nvSpPr>
          <p:cNvPr id="18" name="Shape 16"/>
          <p:cNvSpPr/>
          <p:nvPr/>
        </p:nvSpPr>
        <p:spPr>
          <a:xfrm>
            <a:off x="1280160" y="3429000"/>
            <a:ext cx="34747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9" name="Shape 17"/>
          <p:cNvSpPr/>
          <p:nvPr/>
        </p:nvSpPr>
        <p:spPr>
          <a:xfrm>
            <a:off x="1280160" y="3429000"/>
            <a:ext cx="3474720" cy="54864"/>
          </a:xfrm>
          <a:prstGeom prst="rect">
            <a:avLst/>
          </a:prstGeom>
          <a:solidFill>
            <a:srgbClr val="F4796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0" name="Text 18"/>
          <p:cNvSpPr/>
          <p:nvPr/>
        </p:nvSpPr>
        <p:spPr>
          <a:xfrm>
            <a:off x="1463040" y="3538728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</a:t>
            </a:r>
            <a:r>
              <a:rPr lang="en-US" sz="1700" b="1" u="sng">
                <a:solidFill>
                  <a:srgbClr val="F47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BOUGHT</a:t>
            </a: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house.</a:t>
            </a:r>
            <a:endParaRPr lang="en-US" sz="1700"/>
          </a:p>
        </p:txBody>
      </p:sp>
      <p:sp>
        <p:nvSpPr>
          <p:cNvPr id="21" name="Text 19"/>
          <p:cNvSpPr/>
          <p:nvPr/>
        </p:nvSpPr>
        <p:spPr>
          <a:xfrm>
            <a:off x="1463040" y="416052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bought it — they didn't rent or build it.</a:t>
            </a:r>
            <a:endParaRPr lang="en-US" sz="1200"/>
          </a:p>
        </p:txBody>
      </p:sp>
      <p:sp>
        <p:nvSpPr>
          <p:cNvPr id="22" name="Shape 20"/>
          <p:cNvSpPr/>
          <p:nvPr/>
        </p:nvSpPr>
        <p:spPr>
          <a:xfrm>
            <a:off x="5029200" y="3429000"/>
            <a:ext cx="34747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3" name="Shape 21"/>
          <p:cNvSpPr/>
          <p:nvPr/>
        </p:nvSpPr>
        <p:spPr>
          <a:xfrm>
            <a:off x="5029200" y="3429000"/>
            <a:ext cx="3474720" cy="54864"/>
          </a:xfrm>
          <a:prstGeom prst="rect">
            <a:avLst/>
          </a:prstGeom>
          <a:solidFill>
            <a:srgbClr val="00897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4" name="Text 22"/>
          <p:cNvSpPr/>
          <p:nvPr/>
        </p:nvSpPr>
        <p:spPr>
          <a:xfrm>
            <a:off x="5212080" y="3538728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bought a </a:t>
            </a:r>
            <a:r>
              <a:rPr lang="en-US" sz="1700" b="1" u="sng">
                <a:solidFill>
                  <a:srgbClr val="F47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HOUSE</a:t>
            </a: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700"/>
          </a:p>
        </p:txBody>
      </p:sp>
      <p:sp>
        <p:nvSpPr>
          <p:cNvPr id="25" name="Text 23"/>
          <p:cNvSpPr/>
          <p:nvPr/>
        </p:nvSpPr>
        <p:spPr>
          <a:xfrm>
            <a:off x="5212080" y="416052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house — not an apartment or a condo.</a:t>
            </a:r>
            <a:endParaRPr lang="en-US" sz="1200"/>
          </a:p>
        </p:txBody>
      </p:sp>
      <p:sp>
        <p:nvSpPr>
          <p:cNvPr id="26" name="Shape 24"/>
          <p:cNvSpPr/>
          <p:nvPr/>
        </p:nvSpPr>
        <p:spPr>
          <a:xfrm>
            <a:off x="4617720" y="3840480"/>
            <a:ext cx="411480" cy="411480"/>
          </a:xfrm>
          <a:prstGeom prst="ellipse">
            <a:avLst/>
          </a:prstGeom>
          <a:solidFill>
            <a:srgbClr val="D1C4E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7" name="Text 25"/>
          <p:cNvSpPr/>
          <p:nvPr/>
        </p:nvSpPr>
        <p:spPr>
          <a:xfrm>
            <a:off x="4617720" y="38404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</a:t>
            </a:r>
            <a:endParaRPr lang="en-US"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DE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7432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 19 &amp; 20</a:t>
            </a:r>
            <a:endParaRPr lang="en-US" sz="1300"/>
          </a:p>
        </p:txBody>
      </p:sp>
      <p:sp>
        <p:nvSpPr>
          <p:cNvPr id="3" name="Text 1"/>
          <p:cNvSpPr/>
          <p:nvPr/>
        </p:nvSpPr>
        <p:spPr>
          <a:xfrm>
            <a:off x="6858000" y="27432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/ 14</a:t>
            </a:r>
            <a:endParaRPr lang="en-US" sz="1200"/>
          </a:p>
        </p:txBody>
      </p:sp>
      <p:sp>
        <p:nvSpPr>
          <p:cNvPr id="4" name="Shape 2"/>
          <p:cNvSpPr/>
          <p:nvPr/>
        </p:nvSpPr>
        <p:spPr>
          <a:xfrm>
            <a:off x="731520" y="777240"/>
            <a:ext cx="347472" cy="347472"/>
          </a:xfrm>
          <a:prstGeom prst="ellipse">
            <a:avLst/>
          </a:prstGeom>
          <a:solidFill>
            <a:srgbClr val="00897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731520" y="77724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19</a:t>
            </a:r>
            <a:endParaRPr lang="en-US" sz="1400"/>
          </a:p>
        </p:txBody>
      </p:sp>
      <p:sp>
        <p:nvSpPr>
          <p:cNvPr id="6" name="Shape 4"/>
          <p:cNvSpPr/>
          <p:nvPr/>
        </p:nvSpPr>
        <p:spPr>
          <a:xfrm>
            <a:off x="1280160" y="1234440"/>
            <a:ext cx="34747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1280160" y="1234440"/>
            <a:ext cx="3474720" cy="54864"/>
          </a:xfrm>
          <a:prstGeom prst="rect">
            <a:avLst/>
          </a:prstGeom>
          <a:solidFill>
            <a:srgbClr val="F4796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1463040" y="1344168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 </a:t>
            </a:r>
            <a:r>
              <a:rPr lang="en-US" sz="1700" b="1" u="sng">
                <a:solidFill>
                  <a:srgbClr val="F47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</a:t>
            </a: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coming tonight?</a:t>
            </a:r>
            <a:endParaRPr lang="en-US" sz="1700"/>
          </a:p>
        </p:txBody>
      </p:sp>
      <p:sp>
        <p:nvSpPr>
          <p:cNvPr id="9" name="Text 7"/>
          <p:cNvSpPr/>
          <p:nvPr/>
        </p:nvSpPr>
        <p:spPr>
          <a:xfrm>
            <a:off x="1463040" y="196596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specifically — I'm asking about you.</a:t>
            </a:r>
            <a:endParaRPr lang="en-US" sz="1200"/>
          </a:p>
        </p:txBody>
      </p:sp>
      <p:sp>
        <p:nvSpPr>
          <p:cNvPr id="10" name="Shape 8"/>
          <p:cNvSpPr/>
          <p:nvPr/>
        </p:nvSpPr>
        <p:spPr>
          <a:xfrm>
            <a:off x="5029200" y="1234440"/>
            <a:ext cx="34747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1" name="Shape 9"/>
          <p:cNvSpPr/>
          <p:nvPr/>
        </p:nvSpPr>
        <p:spPr>
          <a:xfrm>
            <a:off x="5029200" y="1234440"/>
            <a:ext cx="3474720" cy="54864"/>
          </a:xfrm>
          <a:prstGeom prst="rect">
            <a:avLst/>
          </a:prstGeom>
          <a:solidFill>
            <a:srgbClr val="00897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5212080" y="1344168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 you coming </a:t>
            </a:r>
            <a:r>
              <a:rPr lang="en-US" sz="1700" b="1" u="sng">
                <a:solidFill>
                  <a:srgbClr val="F47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TONIGHT</a:t>
            </a: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700"/>
          </a:p>
        </p:txBody>
      </p:sp>
      <p:sp>
        <p:nvSpPr>
          <p:cNvPr id="13" name="Text 11"/>
          <p:cNvSpPr/>
          <p:nvPr/>
        </p:nvSpPr>
        <p:spPr>
          <a:xfrm>
            <a:off x="5212080" y="196596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Tonight — not tomorrow or this weekend.</a:t>
            </a:r>
            <a:endParaRPr lang="en-US" sz="1200"/>
          </a:p>
        </p:txBody>
      </p:sp>
      <p:sp>
        <p:nvSpPr>
          <p:cNvPr id="14" name="Shape 12"/>
          <p:cNvSpPr/>
          <p:nvPr/>
        </p:nvSpPr>
        <p:spPr>
          <a:xfrm>
            <a:off x="4617720" y="1645920"/>
            <a:ext cx="411480" cy="411480"/>
          </a:xfrm>
          <a:prstGeom prst="ellipse">
            <a:avLst/>
          </a:prstGeom>
          <a:solidFill>
            <a:srgbClr val="D1C4E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4617720" y="16459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</a:t>
            </a:r>
            <a:endParaRPr lang="en-US" sz="1100"/>
          </a:p>
        </p:txBody>
      </p:sp>
      <p:sp>
        <p:nvSpPr>
          <p:cNvPr id="16" name="Shape 14"/>
          <p:cNvSpPr/>
          <p:nvPr/>
        </p:nvSpPr>
        <p:spPr>
          <a:xfrm>
            <a:off x="731520" y="2971800"/>
            <a:ext cx="347472" cy="347472"/>
          </a:xfrm>
          <a:prstGeom prst="ellipse">
            <a:avLst/>
          </a:prstGeom>
          <a:solidFill>
            <a:srgbClr val="00897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731520" y="297180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20</a:t>
            </a:r>
            <a:endParaRPr lang="en-US" sz="1400"/>
          </a:p>
        </p:txBody>
      </p:sp>
      <p:sp>
        <p:nvSpPr>
          <p:cNvPr id="18" name="Shape 16"/>
          <p:cNvSpPr/>
          <p:nvPr/>
        </p:nvSpPr>
        <p:spPr>
          <a:xfrm>
            <a:off x="1280160" y="3429000"/>
            <a:ext cx="34747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9" name="Shape 17"/>
          <p:cNvSpPr/>
          <p:nvPr/>
        </p:nvSpPr>
        <p:spPr>
          <a:xfrm>
            <a:off x="1280160" y="3429000"/>
            <a:ext cx="3474720" cy="54864"/>
          </a:xfrm>
          <a:prstGeom prst="rect">
            <a:avLst/>
          </a:prstGeom>
          <a:solidFill>
            <a:srgbClr val="F4796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0" name="Text 18"/>
          <p:cNvSpPr/>
          <p:nvPr/>
        </p:nvSpPr>
        <p:spPr>
          <a:xfrm>
            <a:off x="1463040" y="3538728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didn't </a:t>
            </a:r>
            <a:r>
              <a:rPr lang="en-US" sz="1700" b="1" u="sng">
                <a:solidFill>
                  <a:srgbClr val="F47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</a:t>
            </a: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 vase.</a:t>
            </a:r>
            <a:endParaRPr lang="en-US" sz="1700"/>
          </a:p>
        </p:txBody>
      </p:sp>
      <p:sp>
        <p:nvSpPr>
          <p:cNvPr id="21" name="Text 19"/>
          <p:cNvSpPr/>
          <p:nvPr/>
        </p:nvSpPr>
        <p:spPr>
          <a:xfrm>
            <a:off x="1463040" y="416052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didn't break it — maybe I cracked or dropped it.</a:t>
            </a:r>
            <a:endParaRPr lang="en-US" sz="1200"/>
          </a:p>
        </p:txBody>
      </p:sp>
      <p:sp>
        <p:nvSpPr>
          <p:cNvPr id="22" name="Shape 20"/>
          <p:cNvSpPr/>
          <p:nvPr/>
        </p:nvSpPr>
        <p:spPr>
          <a:xfrm>
            <a:off x="5029200" y="3429000"/>
            <a:ext cx="34747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3" name="Shape 21"/>
          <p:cNvSpPr/>
          <p:nvPr/>
        </p:nvSpPr>
        <p:spPr>
          <a:xfrm>
            <a:off x="5029200" y="3429000"/>
            <a:ext cx="3474720" cy="54864"/>
          </a:xfrm>
          <a:prstGeom prst="rect">
            <a:avLst/>
          </a:prstGeom>
          <a:solidFill>
            <a:srgbClr val="00897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4" name="Text 22"/>
          <p:cNvSpPr/>
          <p:nvPr/>
        </p:nvSpPr>
        <p:spPr>
          <a:xfrm>
            <a:off x="5212080" y="3538728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didn't break the </a:t>
            </a:r>
            <a:r>
              <a:rPr lang="en-US" sz="1700" b="1" u="sng">
                <a:solidFill>
                  <a:srgbClr val="F47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VASE</a:t>
            </a:r>
            <a:r>
              <a:rPr lang="en-US" sz="1700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700"/>
          </a:p>
        </p:txBody>
      </p:sp>
      <p:sp>
        <p:nvSpPr>
          <p:cNvPr id="25" name="Text 23"/>
          <p:cNvSpPr/>
          <p:nvPr/>
        </p:nvSpPr>
        <p:spPr>
          <a:xfrm>
            <a:off x="5212080" y="416052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the vase — I broke something else.</a:t>
            </a:r>
            <a:endParaRPr lang="en-US" sz="1200"/>
          </a:p>
        </p:txBody>
      </p:sp>
      <p:sp>
        <p:nvSpPr>
          <p:cNvPr id="26" name="Shape 24"/>
          <p:cNvSpPr/>
          <p:nvPr/>
        </p:nvSpPr>
        <p:spPr>
          <a:xfrm>
            <a:off x="4617720" y="3840480"/>
            <a:ext cx="411480" cy="411480"/>
          </a:xfrm>
          <a:prstGeom prst="ellipse">
            <a:avLst/>
          </a:prstGeom>
          <a:solidFill>
            <a:srgbClr val="D1C4E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7" name="Text 25"/>
          <p:cNvSpPr/>
          <p:nvPr/>
        </p:nvSpPr>
        <p:spPr>
          <a:xfrm>
            <a:off x="4617720" y="38404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>
                <a:solidFill>
                  <a:srgbClr val="2D2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</a:t>
            </a:r>
            <a:endParaRPr lang="en-US"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DE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>
                <a:solidFill>
                  <a:srgbClr val="2D2D3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Practice Tips</a:t>
            </a:r>
            <a:endParaRPr lang="en-US" sz="320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6720" y="320040"/>
            <a:ext cx="457200" cy="4572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31520" y="1188720"/>
            <a:ext cx="7680960" cy="777240"/>
          </a:xfrm>
          <a:prstGeom prst="roundRect">
            <a:avLst>
              <a:gd name="adj" fmla="val 14118"/>
            </a:avLst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5" name="Shape 2"/>
          <p:cNvSpPr/>
          <p:nvPr/>
        </p:nvSpPr>
        <p:spPr>
          <a:xfrm>
            <a:off x="1005840" y="1325880"/>
            <a:ext cx="502920" cy="502920"/>
          </a:xfrm>
          <a:prstGeom prst="ellipse">
            <a:avLst/>
          </a:prstGeom>
          <a:solidFill>
            <a:srgbClr val="F4796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Text 3"/>
          <p:cNvSpPr/>
          <p:nvPr/>
        </p:nvSpPr>
        <p:spPr>
          <a:xfrm>
            <a:off x="1005840" y="13258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</a:t>
            </a:r>
            <a:endParaRPr lang="en-US" sz="1800"/>
          </a:p>
        </p:txBody>
      </p:sp>
      <p:sp>
        <p:nvSpPr>
          <p:cNvPr id="7" name="Text 4"/>
          <p:cNvSpPr/>
          <p:nvPr/>
        </p:nvSpPr>
        <p:spPr>
          <a:xfrm>
            <a:off x="1737360" y="1261872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2D2D3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Read Aloud</a:t>
            </a:r>
            <a:endParaRPr lang="en-US" sz="1700"/>
          </a:p>
        </p:txBody>
      </p:sp>
      <p:sp>
        <p:nvSpPr>
          <p:cNvPr id="8" name="Text 5"/>
          <p:cNvSpPr/>
          <p:nvPr/>
        </p:nvSpPr>
        <p:spPr>
          <a:xfrm>
            <a:off x="1737360" y="1572768"/>
            <a:ext cx="6400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 any sentence and try stressing each word one at a time. Listen to how the meaning shifts.</a:t>
            </a:r>
            <a:endParaRPr lang="en-US" sz="1300"/>
          </a:p>
        </p:txBody>
      </p:sp>
      <p:sp>
        <p:nvSpPr>
          <p:cNvPr id="9" name="Shape 6"/>
          <p:cNvSpPr/>
          <p:nvPr/>
        </p:nvSpPr>
        <p:spPr>
          <a:xfrm>
            <a:off x="731520" y="2148840"/>
            <a:ext cx="7680960" cy="777240"/>
          </a:xfrm>
          <a:prstGeom prst="roundRect">
            <a:avLst>
              <a:gd name="adj" fmla="val 14118"/>
            </a:avLst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0" name="Shape 7"/>
          <p:cNvSpPr/>
          <p:nvPr/>
        </p:nvSpPr>
        <p:spPr>
          <a:xfrm>
            <a:off x="1005840" y="2286000"/>
            <a:ext cx="502920" cy="502920"/>
          </a:xfrm>
          <a:prstGeom prst="ellipse">
            <a:avLst/>
          </a:prstGeom>
          <a:solidFill>
            <a:srgbClr val="00897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1005840" y="22860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</a:t>
            </a:r>
            <a:endParaRPr lang="en-US" sz="1800"/>
          </a:p>
        </p:txBody>
      </p:sp>
      <p:sp>
        <p:nvSpPr>
          <p:cNvPr id="12" name="Text 9"/>
          <p:cNvSpPr/>
          <p:nvPr/>
        </p:nvSpPr>
        <p:spPr>
          <a:xfrm>
            <a:off x="1737360" y="2221992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2D2D3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Record Yourself</a:t>
            </a:r>
            <a:endParaRPr lang="en-US" sz="1700"/>
          </a:p>
        </p:txBody>
      </p:sp>
      <p:sp>
        <p:nvSpPr>
          <p:cNvPr id="13" name="Text 10"/>
          <p:cNvSpPr/>
          <p:nvPr/>
        </p:nvSpPr>
        <p:spPr>
          <a:xfrm>
            <a:off x="1737360" y="2532888"/>
            <a:ext cx="6400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 two versions of the same sentence with different stress. Play them back — can you hear the difference?</a:t>
            </a:r>
            <a:endParaRPr lang="en-US" sz="1300"/>
          </a:p>
        </p:txBody>
      </p:sp>
      <p:sp>
        <p:nvSpPr>
          <p:cNvPr id="14" name="Shape 11"/>
          <p:cNvSpPr/>
          <p:nvPr/>
        </p:nvSpPr>
        <p:spPr>
          <a:xfrm>
            <a:off x="731520" y="3108960"/>
            <a:ext cx="7680960" cy="777240"/>
          </a:xfrm>
          <a:prstGeom prst="roundRect">
            <a:avLst>
              <a:gd name="adj" fmla="val 14118"/>
            </a:avLst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5" name="Shape 12"/>
          <p:cNvSpPr/>
          <p:nvPr/>
        </p:nvSpPr>
        <p:spPr>
          <a:xfrm>
            <a:off x="1005840" y="3246120"/>
            <a:ext cx="502920" cy="502920"/>
          </a:xfrm>
          <a:prstGeom prst="ellipse">
            <a:avLst/>
          </a:prstGeom>
          <a:solidFill>
            <a:srgbClr val="7E57C2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6" name="Text 13"/>
          <p:cNvSpPr/>
          <p:nvPr/>
        </p:nvSpPr>
        <p:spPr>
          <a:xfrm>
            <a:off x="1005840" y="32461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</a:t>
            </a:r>
            <a:endParaRPr lang="en-US" sz="1800"/>
          </a:p>
        </p:txBody>
      </p:sp>
      <p:sp>
        <p:nvSpPr>
          <p:cNvPr id="17" name="Text 14"/>
          <p:cNvSpPr/>
          <p:nvPr/>
        </p:nvSpPr>
        <p:spPr>
          <a:xfrm>
            <a:off x="1737360" y="3182112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2D2D3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Listen for Stress</a:t>
            </a:r>
            <a:endParaRPr lang="en-US" sz="1700"/>
          </a:p>
        </p:txBody>
      </p:sp>
      <p:sp>
        <p:nvSpPr>
          <p:cNvPr id="18" name="Text 15"/>
          <p:cNvSpPr/>
          <p:nvPr/>
        </p:nvSpPr>
        <p:spPr>
          <a:xfrm>
            <a:off x="1737360" y="3493008"/>
            <a:ext cx="6400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watching English shows or podcasts, notice which words speakers emphasize and ask why.</a:t>
            </a:r>
            <a:endParaRPr lang="en-US" sz="1300"/>
          </a:p>
        </p:txBody>
      </p:sp>
      <p:sp>
        <p:nvSpPr>
          <p:cNvPr id="19" name="Shape 16"/>
          <p:cNvSpPr/>
          <p:nvPr/>
        </p:nvSpPr>
        <p:spPr>
          <a:xfrm>
            <a:off x="731520" y="4069080"/>
            <a:ext cx="7680960" cy="777240"/>
          </a:xfrm>
          <a:prstGeom prst="roundRect">
            <a:avLst>
              <a:gd name="adj" fmla="val 14118"/>
            </a:avLst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0" name="Shape 17"/>
          <p:cNvSpPr/>
          <p:nvPr/>
        </p:nvSpPr>
        <p:spPr>
          <a:xfrm>
            <a:off x="1005840" y="4206240"/>
            <a:ext cx="502920" cy="502920"/>
          </a:xfrm>
          <a:prstGeom prst="ellipse">
            <a:avLst/>
          </a:prstGeom>
          <a:solidFill>
            <a:srgbClr val="F4796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1" name="Text 18"/>
          <p:cNvSpPr/>
          <p:nvPr/>
        </p:nvSpPr>
        <p:spPr>
          <a:xfrm>
            <a:off x="1005840" y="42062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</a:t>
            </a:r>
            <a:endParaRPr lang="en-US" sz="1800"/>
          </a:p>
        </p:txBody>
      </p:sp>
      <p:sp>
        <p:nvSpPr>
          <p:cNvPr id="22" name="Text 19"/>
          <p:cNvSpPr/>
          <p:nvPr/>
        </p:nvSpPr>
        <p:spPr>
          <a:xfrm>
            <a:off x="1737360" y="4142232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2D2D3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Practice with a Partner</a:t>
            </a:r>
            <a:endParaRPr lang="en-US" sz="1700"/>
          </a:p>
        </p:txBody>
      </p:sp>
      <p:sp>
        <p:nvSpPr>
          <p:cNvPr id="23" name="Text 20"/>
          <p:cNvSpPr/>
          <p:nvPr/>
        </p:nvSpPr>
        <p:spPr>
          <a:xfrm>
            <a:off x="1737360" y="4453128"/>
            <a:ext cx="6400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>
                <a:solidFill>
                  <a:srgbClr val="5C5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a sentence with stress on one word. Your partner guesses what you mean. Then switch!</a:t>
            </a:r>
            <a:endParaRPr lang="en-US" sz="13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89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914400" y="-914400"/>
            <a:ext cx="2743200" cy="2743200"/>
          </a:xfrm>
          <a:prstGeom prst="ellipse">
            <a:avLst/>
          </a:prstGeom>
          <a:solidFill>
            <a:srgbClr val="00796B">
              <a:alpha val="60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7315200" y="3200400"/>
            <a:ext cx="3200400" cy="3200400"/>
          </a:xfrm>
          <a:prstGeom prst="ellipse">
            <a:avLst/>
          </a:prstGeom>
          <a:solidFill>
            <a:srgbClr val="F4796B">
              <a:alpha val="75000"/>
            </a:srgbClr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0" y="731520"/>
            <a:ext cx="914400" cy="9144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371600" y="1737360"/>
            <a:ext cx="640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36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Same Words.</a:t>
            </a:r>
            <a:endParaRPr lang="en-US" sz="360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36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Different Stress.</a:t>
            </a:r>
            <a:endParaRPr lang="en-US" sz="360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36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Different Meaning.</a:t>
            </a:r>
            <a:endParaRPr lang="en-US" sz="3600"/>
          </a:p>
        </p:txBody>
      </p:sp>
      <p:sp>
        <p:nvSpPr>
          <p:cNvPr id="6" name="Text 3"/>
          <p:cNvSpPr/>
          <p:nvPr/>
        </p:nvSpPr>
        <p:spPr>
          <a:xfrm>
            <a:off x="1371600" y="374904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>
                <a:solidFill>
                  <a:srgbClr val="D1C4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practicing — the more you listen for stress, the more natural your English will sound!</a:t>
            </a:r>
            <a:endParaRPr lang="en-US" sz="1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1004</Words>
  <Application>Microsoft Office PowerPoint</Application>
  <PresentationFormat>On-screen Show (16:9)</PresentationFormat>
  <Paragraphs>195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Brendan B</dc:creator>
  <cp:lastModifiedBy>b</cp:lastModifiedBy>
  <cp:revision>1</cp:revision>
  <dcterms:created xsi:type="dcterms:W3CDTF">2026-05-16T01:34:29Z</dcterms:created>
  <dcterms:modified xsi:type="dcterms:W3CDTF">2026-05-23T03:37:39Z</dcterms:modified>
</cp:coreProperties>
</file>